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5" r:id="rId5"/>
    <p:sldId id="267" r:id="rId6"/>
    <p:sldId id="262" r:id="rId7"/>
    <p:sldId id="266" r:id="rId8"/>
    <p:sldId id="268" r:id="rId9"/>
    <p:sldId id="263" r:id="rId10"/>
    <p:sldId id="269" r:id="rId11"/>
    <p:sldId id="270" r:id="rId12"/>
    <p:sldId id="264" r:id="rId13"/>
    <p:sldId id="271" r:id="rId14"/>
    <p:sldId id="25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4E7D"/>
    <a:srgbClr val="F1B9C3"/>
    <a:srgbClr val="37A4AF"/>
    <a:srgbClr val="5FA57A"/>
    <a:srgbClr val="61B7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62335-0E2E-4734-8092-27D1B8985DD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BEFC7-18A8-4FBB-BAB5-C27046B34B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479575" y="2597958"/>
            <a:ext cx="69224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spc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考研复试</a:t>
            </a:r>
            <a:r>
              <a:rPr lang="en-US" altLang="zh-CN" sz="8000" spc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PPT</a:t>
            </a:r>
            <a:endParaRPr lang="zh-CN" altLang="en-US" sz="8000" spc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293300" y="1625378"/>
            <a:ext cx="2584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cs typeface="+mn-ea"/>
                <a:sym typeface="+mn-lt"/>
              </a:rPr>
              <a:t>RESUME</a:t>
            </a:r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692406" y="3970647"/>
            <a:ext cx="64562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4194240" y="4803032"/>
            <a:ext cx="1476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汇报人：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name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011953" y="4803032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日期：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年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月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专业</a:t>
            </a:r>
            <a:r>
              <a:rPr lang="zh-CN" altLang="en-US" sz="2400" spc="19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认知</a:t>
            </a:r>
            <a:endParaRPr lang="zh-CN" altLang="en-US" sz="2400" spc="1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3952573" y="1620982"/>
            <a:ext cx="4151746" cy="4151746"/>
          </a:xfrm>
          <a:prstGeom prst="diamond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菱形 2"/>
          <p:cNvSpPr/>
          <p:nvPr/>
        </p:nvSpPr>
        <p:spPr>
          <a:xfrm>
            <a:off x="4356442" y="2040115"/>
            <a:ext cx="1312683" cy="1312683"/>
          </a:xfrm>
          <a:prstGeom prst="diamond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菱形 10"/>
          <p:cNvSpPr/>
          <p:nvPr/>
        </p:nvSpPr>
        <p:spPr>
          <a:xfrm>
            <a:off x="4291423" y="4044510"/>
            <a:ext cx="1312683" cy="1312683"/>
          </a:xfrm>
          <a:prstGeom prst="diamond">
            <a:avLst/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菱形 11"/>
          <p:cNvSpPr/>
          <p:nvPr/>
        </p:nvSpPr>
        <p:spPr>
          <a:xfrm>
            <a:off x="6489619" y="2040115"/>
            <a:ext cx="1312683" cy="1312683"/>
          </a:xfrm>
          <a:prstGeom prst="diamond">
            <a:avLst/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菱形 15"/>
          <p:cNvSpPr/>
          <p:nvPr/>
        </p:nvSpPr>
        <p:spPr>
          <a:xfrm>
            <a:off x="6462822" y="4044511"/>
            <a:ext cx="1312683" cy="1312683"/>
          </a:xfrm>
          <a:prstGeom prst="diamond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982464" y="206586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创新意识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037093" y="2515056"/>
            <a:ext cx="28549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0" name="Shape 23417"/>
          <p:cNvSpPr/>
          <p:nvPr/>
        </p:nvSpPr>
        <p:spPr>
          <a:xfrm>
            <a:off x="4747116" y="4456701"/>
            <a:ext cx="401295" cy="488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88" y="13981"/>
                </a:moveTo>
                <a:lnTo>
                  <a:pt x="4205" y="14060"/>
                </a:lnTo>
                <a:lnTo>
                  <a:pt x="3919" y="14217"/>
                </a:lnTo>
                <a:lnTo>
                  <a:pt x="3919" y="14924"/>
                </a:lnTo>
                <a:lnTo>
                  <a:pt x="4205" y="15081"/>
                </a:lnTo>
                <a:lnTo>
                  <a:pt x="4588" y="15159"/>
                </a:lnTo>
                <a:lnTo>
                  <a:pt x="9558" y="15159"/>
                </a:lnTo>
                <a:lnTo>
                  <a:pt x="9844" y="15081"/>
                </a:lnTo>
                <a:lnTo>
                  <a:pt x="10227" y="14924"/>
                </a:lnTo>
                <a:lnTo>
                  <a:pt x="10227" y="14217"/>
                </a:lnTo>
                <a:lnTo>
                  <a:pt x="9844" y="14060"/>
                </a:lnTo>
                <a:lnTo>
                  <a:pt x="9558" y="13981"/>
                </a:lnTo>
                <a:lnTo>
                  <a:pt x="4588" y="13981"/>
                </a:lnTo>
                <a:close/>
                <a:moveTo>
                  <a:pt x="4588" y="11075"/>
                </a:moveTo>
                <a:lnTo>
                  <a:pt x="4205" y="11232"/>
                </a:lnTo>
                <a:lnTo>
                  <a:pt x="3919" y="11389"/>
                </a:lnTo>
                <a:lnTo>
                  <a:pt x="3919" y="11939"/>
                </a:lnTo>
                <a:lnTo>
                  <a:pt x="4205" y="12175"/>
                </a:lnTo>
                <a:lnTo>
                  <a:pt x="4588" y="12332"/>
                </a:lnTo>
                <a:lnTo>
                  <a:pt x="14719" y="12332"/>
                </a:lnTo>
                <a:lnTo>
                  <a:pt x="15101" y="12175"/>
                </a:lnTo>
                <a:lnTo>
                  <a:pt x="15196" y="11939"/>
                </a:lnTo>
                <a:lnTo>
                  <a:pt x="15388" y="11625"/>
                </a:lnTo>
                <a:lnTo>
                  <a:pt x="15196" y="11389"/>
                </a:lnTo>
                <a:lnTo>
                  <a:pt x="15101" y="11232"/>
                </a:lnTo>
                <a:lnTo>
                  <a:pt x="14719" y="11075"/>
                </a:lnTo>
                <a:lnTo>
                  <a:pt x="4588" y="11075"/>
                </a:lnTo>
                <a:close/>
                <a:moveTo>
                  <a:pt x="4588" y="8090"/>
                </a:moveTo>
                <a:lnTo>
                  <a:pt x="4205" y="8090"/>
                </a:lnTo>
                <a:lnTo>
                  <a:pt x="3919" y="8326"/>
                </a:lnTo>
                <a:lnTo>
                  <a:pt x="3919" y="8876"/>
                </a:lnTo>
                <a:lnTo>
                  <a:pt x="4205" y="9190"/>
                </a:lnTo>
                <a:lnTo>
                  <a:pt x="15101" y="9190"/>
                </a:lnTo>
                <a:lnTo>
                  <a:pt x="15196" y="8876"/>
                </a:lnTo>
                <a:lnTo>
                  <a:pt x="15388" y="8640"/>
                </a:lnTo>
                <a:lnTo>
                  <a:pt x="15196" y="8326"/>
                </a:lnTo>
                <a:lnTo>
                  <a:pt x="15101" y="8090"/>
                </a:lnTo>
                <a:lnTo>
                  <a:pt x="4588" y="8090"/>
                </a:lnTo>
                <a:close/>
                <a:moveTo>
                  <a:pt x="19402" y="2435"/>
                </a:moveTo>
                <a:lnTo>
                  <a:pt x="20262" y="2435"/>
                </a:lnTo>
                <a:lnTo>
                  <a:pt x="20740" y="2592"/>
                </a:lnTo>
                <a:lnTo>
                  <a:pt x="21218" y="2828"/>
                </a:lnTo>
                <a:lnTo>
                  <a:pt x="21600" y="3142"/>
                </a:lnTo>
                <a:lnTo>
                  <a:pt x="21600" y="20972"/>
                </a:lnTo>
                <a:lnTo>
                  <a:pt x="21218" y="21364"/>
                </a:lnTo>
                <a:lnTo>
                  <a:pt x="20740" y="21600"/>
                </a:lnTo>
                <a:lnTo>
                  <a:pt x="4014" y="21600"/>
                </a:lnTo>
                <a:lnTo>
                  <a:pt x="3536" y="21364"/>
                </a:lnTo>
                <a:lnTo>
                  <a:pt x="3250" y="20972"/>
                </a:lnTo>
                <a:lnTo>
                  <a:pt x="3058" y="20422"/>
                </a:lnTo>
                <a:lnTo>
                  <a:pt x="3058" y="19872"/>
                </a:lnTo>
                <a:lnTo>
                  <a:pt x="17873" y="19872"/>
                </a:lnTo>
                <a:lnTo>
                  <a:pt x="18350" y="19558"/>
                </a:lnTo>
                <a:lnTo>
                  <a:pt x="18924" y="19165"/>
                </a:lnTo>
                <a:lnTo>
                  <a:pt x="19211" y="18615"/>
                </a:lnTo>
                <a:lnTo>
                  <a:pt x="19402" y="18065"/>
                </a:lnTo>
                <a:lnTo>
                  <a:pt x="19402" y="2435"/>
                </a:lnTo>
                <a:close/>
                <a:moveTo>
                  <a:pt x="5257" y="0"/>
                </a:moveTo>
                <a:lnTo>
                  <a:pt x="5543" y="79"/>
                </a:lnTo>
                <a:lnTo>
                  <a:pt x="5735" y="236"/>
                </a:lnTo>
                <a:lnTo>
                  <a:pt x="5926" y="550"/>
                </a:lnTo>
                <a:lnTo>
                  <a:pt x="5926" y="3849"/>
                </a:lnTo>
                <a:lnTo>
                  <a:pt x="5735" y="4241"/>
                </a:lnTo>
                <a:lnTo>
                  <a:pt x="5543" y="4477"/>
                </a:lnTo>
                <a:lnTo>
                  <a:pt x="5065" y="4791"/>
                </a:lnTo>
                <a:lnTo>
                  <a:pt x="382" y="4791"/>
                </a:lnTo>
                <a:lnTo>
                  <a:pt x="191" y="4634"/>
                </a:lnTo>
                <a:lnTo>
                  <a:pt x="0" y="4399"/>
                </a:lnTo>
                <a:lnTo>
                  <a:pt x="0" y="4084"/>
                </a:lnTo>
                <a:lnTo>
                  <a:pt x="4874" y="79"/>
                </a:lnTo>
                <a:lnTo>
                  <a:pt x="5065" y="0"/>
                </a:lnTo>
                <a:lnTo>
                  <a:pt x="5257" y="0"/>
                </a:lnTo>
                <a:close/>
                <a:moveTo>
                  <a:pt x="6690" y="0"/>
                </a:moveTo>
                <a:lnTo>
                  <a:pt x="17108" y="0"/>
                </a:lnTo>
                <a:lnTo>
                  <a:pt x="17681" y="79"/>
                </a:lnTo>
                <a:lnTo>
                  <a:pt x="18350" y="628"/>
                </a:lnTo>
                <a:lnTo>
                  <a:pt x="18542" y="1178"/>
                </a:lnTo>
                <a:lnTo>
                  <a:pt x="18542" y="18065"/>
                </a:lnTo>
                <a:lnTo>
                  <a:pt x="18350" y="18458"/>
                </a:lnTo>
                <a:lnTo>
                  <a:pt x="18064" y="18929"/>
                </a:lnTo>
                <a:lnTo>
                  <a:pt x="17681" y="19165"/>
                </a:lnTo>
                <a:lnTo>
                  <a:pt x="860" y="19165"/>
                </a:lnTo>
                <a:lnTo>
                  <a:pt x="382" y="18929"/>
                </a:lnTo>
                <a:lnTo>
                  <a:pt x="191" y="18458"/>
                </a:lnTo>
                <a:lnTo>
                  <a:pt x="0" y="18065"/>
                </a:lnTo>
                <a:lnTo>
                  <a:pt x="0" y="5420"/>
                </a:lnTo>
                <a:lnTo>
                  <a:pt x="4683" y="5420"/>
                </a:lnTo>
                <a:lnTo>
                  <a:pt x="5257" y="5341"/>
                </a:lnTo>
                <a:lnTo>
                  <a:pt x="5926" y="5184"/>
                </a:lnTo>
                <a:lnTo>
                  <a:pt x="6404" y="4791"/>
                </a:lnTo>
                <a:lnTo>
                  <a:pt x="6595" y="4399"/>
                </a:lnTo>
                <a:lnTo>
                  <a:pt x="6690" y="3849"/>
                </a:lnTo>
                <a:lnTo>
                  <a:pt x="669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4" name="Shape 23418"/>
          <p:cNvSpPr/>
          <p:nvPr/>
        </p:nvSpPr>
        <p:spPr>
          <a:xfrm>
            <a:off x="6933463" y="2424617"/>
            <a:ext cx="555801" cy="5496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784" y="0"/>
                </a:moveTo>
                <a:lnTo>
                  <a:pt x="5486" y="118"/>
                </a:lnTo>
                <a:lnTo>
                  <a:pt x="5311" y="295"/>
                </a:lnTo>
                <a:lnTo>
                  <a:pt x="5194" y="530"/>
                </a:lnTo>
                <a:lnTo>
                  <a:pt x="5078" y="1356"/>
                </a:lnTo>
                <a:lnTo>
                  <a:pt x="4378" y="1532"/>
                </a:lnTo>
                <a:lnTo>
                  <a:pt x="3737" y="1827"/>
                </a:lnTo>
                <a:lnTo>
                  <a:pt x="3154" y="1356"/>
                </a:lnTo>
                <a:lnTo>
                  <a:pt x="2921" y="1238"/>
                </a:lnTo>
                <a:lnTo>
                  <a:pt x="2746" y="1238"/>
                </a:lnTo>
                <a:lnTo>
                  <a:pt x="2513" y="1356"/>
                </a:lnTo>
                <a:lnTo>
                  <a:pt x="2338" y="1414"/>
                </a:lnTo>
                <a:lnTo>
                  <a:pt x="1406" y="2357"/>
                </a:lnTo>
                <a:lnTo>
                  <a:pt x="1348" y="2593"/>
                </a:lnTo>
                <a:lnTo>
                  <a:pt x="1224" y="2770"/>
                </a:lnTo>
                <a:lnTo>
                  <a:pt x="1224" y="3006"/>
                </a:lnTo>
                <a:lnTo>
                  <a:pt x="1348" y="3183"/>
                </a:lnTo>
                <a:lnTo>
                  <a:pt x="1931" y="3890"/>
                </a:lnTo>
                <a:lnTo>
                  <a:pt x="1639" y="4545"/>
                </a:lnTo>
                <a:lnTo>
                  <a:pt x="1406" y="5135"/>
                </a:lnTo>
                <a:lnTo>
                  <a:pt x="583" y="5253"/>
                </a:lnTo>
                <a:lnTo>
                  <a:pt x="291" y="5371"/>
                </a:lnTo>
                <a:lnTo>
                  <a:pt x="117" y="5547"/>
                </a:lnTo>
                <a:lnTo>
                  <a:pt x="0" y="5783"/>
                </a:lnTo>
                <a:lnTo>
                  <a:pt x="0" y="7198"/>
                </a:lnTo>
                <a:lnTo>
                  <a:pt x="117" y="7492"/>
                </a:lnTo>
                <a:lnTo>
                  <a:pt x="291" y="7728"/>
                </a:lnTo>
                <a:lnTo>
                  <a:pt x="583" y="7846"/>
                </a:lnTo>
                <a:lnTo>
                  <a:pt x="1406" y="7905"/>
                </a:lnTo>
                <a:lnTo>
                  <a:pt x="1639" y="8435"/>
                </a:lnTo>
                <a:lnTo>
                  <a:pt x="1931" y="9091"/>
                </a:lnTo>
                <a:lnTo>
                  <a:pt x="1348" y="9798"/>
                </a:lnTo>
                <a:lnTo>
                  <a:pt x="1224" y="9916"/>
                </a:lnTo>
                <a:lnTo>
                  <a:pt x="1224" y="10093"/>
                </a:lnTo>
                <a:lnTo>
                  <a:pt x="1348" y="10270"/>
                </a:lnTo>
                <a:lnTo>
                  <a:pt x="1406" y="10505"/>
                </a:lnTo>
                <a:lnTo>
                  <a:pt x="2338" y="11507"/>
                </a:lnTo>
                <a:lnTo>
                  <a:pt x="2513" y="11625"/>
                </a:lnTo>
                <a:lnTo>
                  <a:pt x="2921" y="11625"/>
                </a:lnTo>
                <a:lnTo>
                  <a:pt x="3154" y="11507"/>
                </a:lnTo>
                <a:lnTo>
                  <a:pt x="3854" y="11036"/>
                </a:lnTo>
                <a:lnTo>
                  <a:pt x="4495" y="11213"/>
                </a:lnTo>
                <a:lnTo>
                  <a:pt x="4961" y="11448"/>
                </a:lnTo>
                <a:lnTo>
                  <a:pt x="5078" y="12332"/>
                </a:lnTo>
                <a:lnTo>
                  <a:pt x="5194" y="12686"/>
                </a:lnTo>
                <a:lnTo>
                  <a:pt x="5369" y="12863"/>
                </a:lnTo>
                <a:lnTo>
                  <a:pt x="5726" y="12981"/>
                </a:lnTo>
                <a:lnTo>
                  <a:pt x="7125" y="12981"/>
                </a:lnTo>
                <a:lnTo>
                  <a:pt x="7358" y="12863"/>
                </a:lnTo>
                <a:lnTo>
                  <a:pt x="7533" y="12686"/>
                </a:lnTo>
                <a:lnTo>
                  <a:pt x="7649" y="12332"/>
                </a:lnTo>
                <a:lnTo>
                  <a:pt x="7708" y="11507"/>
                </a:lnTo>
                <a:lnTo>
                  <a:pt x="8465" y="11330"/>
                </a:lnTo>
                <a:lnTo>
                  <a:pt x="9048" y="11036"/>
                </a:lnTo>
                <a:lnTo>
                  <a:pt x="9689" y="11507"/>
                </a:lnTo>
                <a:lnTo>
                  <a:pt x="9864" y="11625"/>
                </a:lnTo>
                <a:lnTo>
                  <a:pt x="10279" y="11625"/>
                </a:lnTo>
                <a:lnTo>
                  <a:pt x="10512" y="11507"/>
                </a:lnTo>
                <a:lnTo>
                  <a:pt x="11386" y="10505"/>
                </a:lnTo>
                <a:lnTo>
                  <a:pt x="11620" y="10270"/>
                </a:lnTo>
                <a:lnTo>
                  <a:pt x="11620" y="9916"/>
                </a:lnTo>
                <a:lnTo>
                  <a:pt x="11503" y="9798"/>
                </a:lnTo>
                <a:lnTo>
                  <a:pt x="10978" y="9091"/>
                </a:lnTo>
                <a:lnTo>
                  <a:pt x="11328" y="8435"/>
                </a:lnTo>
                <a:lnTo>
                  <a:pt x="11503" y="7846"/>
                </a:lnTo>
                <a:lnTo>
                  <a:pt x="12319" y="7728"/>
                </a:lnTo>
                <a:lnTo>
                  <a:pt x="12552" y="7610"/>
                </a:lnTo>
                <a:lnTo>
                  <a:pt x="12727" y="7433"/>
                </a:lnTo>
                <a:lnTo>
                  <a:pt x="12843" y="7080"/>
                </a:lnTo>
                <a:lnTo>
                  <a:pt x="12843" y="5783"/>
                </a:lnTo>
                <a:lnTo>
                  <a:pt x="12727" y="5429"/>
                </a:lnTo>
                <a:lnTo>
                  <a:pt x="12552" y="5253"/>
                </a:lnTo>
                <a:lnTo>
                  <a:pt x="12319" y="5135"/>
                </a:lnTo>
                <a:lnTo>
                  <a:pt x="11503" y="5017"/>
                </a:lnTo>
                <a:lnTo>
                  <a:pt x="11328" y="4428"/>
                </a:lnTo>
                <a:lnTo>
                  <a:pt x="10978" y="3831"/>
                </a:lnTo>
                <a:lnTo>
                  <a:pt x="11503" y="3183"/>
                </a:lnTo>
                <a:lnTo>
                  <a:pt x="11620" y="3006"/>
                </a:lnTo>
                <a:lnTo>
                  <a:pt x="11620" y="2593"/>
                </a:lnTo>
                <a:lnTo>
                  <a:pt x="11386" y="2357"/>
                </a:lnTo>
                <a:lnTo>
                  <a:pt x="10512" y="1414"/>
                </a:lnTo>
                <a:lnTo>
                  <a:pt x="10279" y="1356"/>
                </a:lnTo>
                <a:lnTo>
                  <a:pt x="10104" y="1238"/>
                </a:lnTo>
                <a:lnTo>
                  <a:pt x="9864" y="1238"/>
                </a:lnTo>
                <a:lnTo>
                  <a:pt x="9689" y="1356"/>
                </a:lnTo>
                <a:lnTo>
                  <a:pt x="9048" y="1827"/>
                </a:lnTo>
                <a:lnTo>
                  <a:pt x="8465" y="1532"/>
                </a:lnTo>
                <a:lnTo>
                  <a:pt x="7824" y="1356"/>
                </a:lnTo>
                <a:lnTo>
                  <a:pt x="7708" y="530"/>
                </a:lnTo>
                <a:lnTo>
                  <a:pt x="7649" y="295"/>
                </a:lnTo>
                <a:lnTo>
                  <a:pt x="7416" y="118"/>
                </a:lnTo>
                <a:lnTo>
                  <a:pt x="7125" y="0"/>
                </a:lnTo>
                <a:lnTo>
                  <a:pt x="5784" y="0"/>
                </a:lnTo>
                <a:close/>
                <a:moveTo>
                  <a:pt x="6425" y="4126"/>
                </a:moveTo>
                <a:lnTo>
                  <a:pt x="7358" y="4310"/>
                </a:lnTo>
                <a:lnTo>
                  <a:pt x="8057" y="4722"/>
                </a:lnTo>
                <a:lnTo>
                  <a:pt x="8523" y="5547"/>
                </a:lnTo>
                <a:lnTo>
                  <a:pt x="8757" y="6372"/>
                </a:lnTo>
                <a:lnTo>
                  <a:pt x="8523" y="7315"/>
                </a:lnTo>
                <a:lnTo>
                  <a:pt x="8057" y="8023"/>
                </a:lnTo>
                <a:lnTo>
                  <a:pt x="7358" y="8553"/>
                </a:lnTo>
                <a:lnTo>
                  <a:pt x="6425" y="8737"/>
                </a:lnTo>
                <a:lnTo>
                  <a:pt x="5602" y="8553"/>
                </a:lnTo>
                <a:lnTo>
                  <a:pt x="4903" y="8023"/>
                </a:lnTo>
                <a:lnTo>
                  <a:pt x="4378" y="7315"/>
                </a:lnTo>
                <a:lnTo>
                  <a:pt x="4145" y="6372"/>
                </a:lnTo>
                <a:lnTo>
                  <a:pt x="4378" y="5547"/>
                </a:lnTo>
                <a:lnTo>
                  <a:pt x="4903" y="4722"/>
                </a:lnTo>
                <a:lnTo>
                  <a:pt x="5602" y="4310"/>
                </a:lnTo>
                <a:lnTo>
                  <a:pt x="6425" y="4126"/>
                </a:lnTo>
                <a:close/>
                <a:moveTo>
                  <a:pt x="16406" y="6608"/>
                </a:moveTo>
                <a:lnTo>
                  <a:pt x="15473" y="6667"/>
                </a:lnTo>
                <a:lnTo>
                  <a:pt x="15182" y="6785"/>
                </a:lnTo>
                <a:lnTo>
                  <a:pt x="14949" y="7021"/>
                </a:lnTo>
                <a:lnTo>
                  <a:pt x="14949" y="7315"/>
                </a:lnTo>
                <a:lnTo>
                  <a:pt x="14891" y="7846"/>
                </a:lnTo>
                <a:lnTo>
                  <a:pt x="14359" y="8023"/>
                </a:lnTo>
                <a:lnTo>
                  <a:pt x="13834" y="8317"/>
                </a:lnTo>
                <a:lnTo>
                  <a:pt x="13426" y="8023"/>
                </a:lnTo>
                <a:lnTo>
                  <a:pt x="13251" y="8023"/>
                </a:lnTo>
                <a:lnTo>
                  <a:pt x="13018" y="7905"/>
                </a:lnTo>
                <a:lnTo>
                  <a:pt x="12843" y="8023"/>
                </a:lnTo>
                <a:lnTo>
                  <a:pt x="12610" y="8141"/>
                </a:lnTo>
                <a:lnTo>
                  <a:pt x="12028" y="8973"/>
                </a:lnTo>
                <a:lnTo>
                  <a:pt x="11911" y="9091"/>
                </a:lnTo>
                <a:lnTo>
                  <a:pt x="11911" y="9503"/>
                </a:lnTo>
                <a:lnTo>
                  <a:pt x="12028" y="9680"/>
                </a:lnTo>
                <a:lnTo>
                  <a:pt x="12435" y="10211"/>
                </a:lnTo>
                <a:lnTo>
                  <a:pt x="12319" y="10623"/>
                </a:lnTo>
                <a:lnTo>
                  <a:pt x="12144" y="11213"/>
                </a:lnTo>
                <a:lnTo>
                  <a:pt x="11503" y="11330"/>
                </a:lnTo>
                <a:lnTo>
                  <a:pt x="11328" y="11448"/>
                </a:lnTo>
                <a:lnTo>
                  <a:pt x="11095" y="11625"/>
                </a:lnTo>
                <a:lnTo>
                  <a:pt x="11095" y="11920"/>
                </a:lnTo>
                <a:lnTo>
                  <a:pt x="11212" y="12863"/>
                </a:lnTo>
                <a:lnTo>
                  <a:pt x="11328" y="13165"/>
                </a:lnTo>
                <a:lnTo>
                  <a:pt x="11503" y="13401"/>
                </a:lnTo>
                <a:lnTo>
                  <a:pt x="11736" y="13401"/>
                </a:lnTo>
                <a:lnTo>
                  <a:pt x="12435" y="13518"/>
                </a:lnTo>
                <a:lnTo>
                  <a:pt x="12610" y="13931"/>
                </a:lnTo>
                <a:lnTo>
                  <a:pt x="12843" y="14344"/>
                </a:lnTo>
                <a:lnTo>
                  <a:pt x="12435" y="15169"/>
                </a:lnTo>
                <a:lnTo>
                  <a:pt x="12435" y="15463"/>
                </a:lnTo>
                <a:lnTo>
                  <a:pt x="12610" y="15640"/>
                </a:lnTo>
                <a:lnTo>
                  <a:pt x="13310" y="16288"/>
                </a:lnTo>
                <a:lnTo>
                  <a:pt x="13543" y="16347"/>
                </a:lnTo>
                <a:lnTo>
                  <a:pt x="13951" y="16347"/>
                </a:lnTo>
                <a:lnTo>
                  <a:pt x="14067" y="16288"/>
                </a:lnTo>
                <a:lnTo>
                  <a:pt x="14541" y="15876"/>
                </a:lnTo>
                <a:lnTo>
                  <a:pt x="15065" y="15935"/>
                </a:lnTo>
                <a:lnTo>
                  <a:pt x="15590" y="16171"/>
                </a:lnTo>
                <a:lnTo>
                  <a:pt x="15706" y="16760"/>
                </a:lnTo>
                <a:lnTo>
                  <a:pt x="15765" y="17114"/>
                </a:lnTo>
                <a:lnTo>
                  <a:pt x="15998" y="17172"/>
                </a:lnTo>
                <a:lnTo>
                  <a:pt x="16289" y="17290"/>
                </a:lnTo>
                <a:lnTo>
                  <a:pt x="17222" y="17172"/>
                </a:lnTo>
                <a:lnTo>
                  <a:pt x="17513" y="17114"/>
                </a:lnTo>
                <a:lnTo>
                  <a:pt x="17746" y="16878"/>
                </a:lnTo>
                <a:lnTo>
                  <a:pt x="17746" y="16583"/>
                </a:lnTo>
                <a:lnTo>
                  <a:pt x="17805" y="15935"/>
                </a:lnTo>
                <a:lnTo>
                  <a:pt x="18329" y="15758"/>
                </a:lnTo>
                <a:lnTo>
                  <a:pt x="18737" y="15463"/>
                </a:lnTo>
                <a:lnTo>
                  <a:pt x="19269" y="15876"/>
                </a:lnTo>
                <a:lnTo>
                  <a:pt x="19852" y="15876"/>
                </a:lnTo>
                <a:lnTo>
                  <a:pt x="20085" y="15758"/>
                </a:lnTo>
                <a:lnTo>
                  <a:pt x="20668" y="14933"/>
                </a:lnTo>
                <a:lnTo>
                  <a:pt x="20784" y="14815"/>
                </a:lnTo>
                <a:lnTo>
                  <a:pt x="20784" y="14402"/>
                </a:lnTo>
                <a:lnTo>
                  <a:pt x="20668" y="14226"/>
                </a:lnTo>
                <a:lnTo>
                  <a:pt x="20260" y="13695"/>
                </a:lnTo>
                <a:lnTo>
                  <a:pt x="20376" y="13165"/>
                </a:lnTo>
                <a:lnTo>
                  <a:pt x="20551" y="12686"/>
                </a:lnTo>
                <a:lnTo>
                  <a:pt x="21075" y="12568"/>
                </a:lnTo>
                <a:lnTo>
                  <a:pt x="21367" y="12450"/>
                </a:lnTo>
                <a:lnTo>
                  <a:pt x="21600" y="12273"/>
                </a:lnTo>
                <a:lnTo>
                  <a:pt x="21600" y="11920"/>
                </a:lnTo>
                <a:lnTo>
                  <a:pt x="21483" y="11036"/>
                </a:lnTo>
                <a:lnTo>
                  <a:pt x="21367" y="10682"/>
                </a:lnTo>
                <a:lnTo>
                  <a:pt x="21192" y="10505"/>
                </a:lnTo>
                <a:lnTo>
                  <a:pt x="20959" y="10505"/>
                </a:lnTo>
                <a:lnTo>
                  <a:pt x="20376" y="10387"/>
                </a:lnTo>
                <a:lnTo>
                  <a:pt x="20143" y="9975"/>
                </a:lnTo>
                <a:lnTo>
                  <a:pt x="19852" y="9503"/>
                </a:lnTo>
                <a:lnTo>
                  <a:pt x="20143" y="8973"/>
                </a:lnTo>
                <a:lnTo>
                  <a:pt x="20260" y="8737"/>
                </a:lnTo>
                <a:lnTo>
                  <a:pt x="20260" y="8435"/>
                </a:lnTo>
                <a:lnTo>
                  <a:pt x="20085" y="8258"/>
                </a:lnTo>
                <a:lnTo>
                  <a:pt x="19327" y="7610"/>
                </a:lnTo>
                <a:lnTo>
                  <a:pt x="19152" y="7492"/>
                </a:lnTo>
                <a:lnTo>
                  <a:pt x="18737" y="7492"/>
                </a:lnTo>
                <a:lnTo>
                  <a:pt x="18212" y="8023"/>
                </a:lnTo>
                <a:lnTo>
                  <a:pt x="17746" y="7846"/>
                </a:lnTo>
                <a:lnTo>
                  <a:pt x="17105" y="7610"/>
                </a:lnTo>
                <a:lnTo>
                  <a:pt x="16989" y="7080"/>
                </a:lnTo>
                <a:lnTo>
                  <a:pt x="16930" y="6785"/>
                </a:lnTo>
                <a:lnTo>
                  <a:pt x="16697" y="6667"/>
                </a:lnTo>
                <a:lnTo>
                  <a:pt x="16406" y="6608"/>
                </a:lnTo>
                <a:close/>
                <a:moveTo>
                  <a:pt x="16173" y="9975"/>
                </a:moveTo>
                <a:lnTo>
                  <a:pt x="17222" y="10211"/>
                </a:lnTo>
                <a:lnTo>
                  <a:pt x="17921" y="10800"/>
                </a:lnTo>
                <a:lnTo>
                  <a:pt x="18212" y="11743"/>
                </a:lnTo>
                <a:lnTo>
                  <a:pt x="18038" y="12686"/>
                </a:lnTo>
                <a:lnTo>
                  <a:pt x="17397" y="13518"/>
                </a:lnTo>
                <a:lnTo>
                  <a:pt x="16522" y="13813"/>
                </a:lnTo>
                <a:lnTo>
                  <a:pt x="15590" y="13577"/>
                </a:lnTo>
                <a:lnTo>
                  <a:pt x="14891" y="12981"/>
                </a:lnTo>
                <a:lnTo>
                  <a:pt x="14483" y="12038"/>
                </a:lnTo>
                <a:lnTo>
                  <a:pt x="14657" y="11095"/>
                </a:lnTo>
                <a:lnTo>
                  <a:pt x="15298" y="10387"/>
                </a:lnTo>
                <a:lnTo>
                  <a:pt x="16173" y="9975"/>
                </a:lnTo>
                <a:close/>
                <a:moveTo>
                  <a:pt x="8057" y="12981"/>
                </a:moveTo>
                <a:lnTo>
                  <a:pt x="7824" y="13165"/>
                </a:lnTo>
                <a:lnTo>
                  <a:pt x="7708" y="13518"/>
                </a:lnTo>
                <a:lnTo>
                  <a:pt x="7649" y="13813"/>
                </a:lnTo>
                <a:lnTo>
                  <a:pt x="7241" y="13990"/>
                </a:lnTo>
                <a:lnTo>
                  <a:pt x="6833" y="14226"/>
                </a:lnTo>
                <a:lnTo>
                  <a:pt x="6542" y="13990"/>
                </a:lnTo>
                <a:lnTo>
                  <a:pt x="6309" y="13931"/>
                </a:lnTo>
                <a:lnTo>
                  <a:pt x="6134" y="13813"/>
                </a:lnTo>
                <a:lnTo>
                  <a:pt x="5901" y="13931"/>
                </a:lnTo>
                <a:lnTo>
                  <a:pt x="5726" y="13990"/>
                </a:lnTo>
                <a:lnTo>
                  <a:pt x="5311" y="14402"/>
                </a:lnTo>
                <a:lnTo>
                  <a:pt x="5194" y="14638"/>
                </a:lnTo>
                <a:lnTo>
                  <a:pt x="5194" y="15051"/>
                </a:lnTo>
                <a:lnTo>
                  <a:pt x="5311" y="15169"/>
                </a:lnTo>
                <a:lnTo>
                  <a:pt x="5486" y="15581"/>
                </a:lnTo>
                <a:lnTo>
                  <a:pt x="5311" y="15876"/>
                </a:lnTo>
                <a:lnTo>
                  <a:pt x="5194" y="16347"/>
                </a:lnTo>
                <a:lnTo>
                  <a:pt x="4786" y="16347"/>
                </a:lnTo>
                <a:lnTo>
                  <a:pt x="4495" y="16465"/>
                </a:lnTo>
                <a:lnTo>
                  <a:pt x="4378" y="16701"/>
                </a:lnTo>
                <a:lnTo>
                  <a:pt x="4262" y="16996"/>
                </a:lnTo>
                <a:lnTo>
                  <a:pt x="4262" y="17828"/>
                </a:lnTo>
                <a:lnTo>
                  <a:pt x="4495" y="18005"/>
                </a:lnTo>
                <a:lnTo>
                  <a:pt x="4786" y="18123"/>
                </a:lnTo>
                <a:lnTo>
                  <a:pt x="5194" y="18241"/>
                </a:lnTo>
                <a:lnTo>
                  <a:pt x="5311" y="18535"/>
                </a:lnTo>
                <a:lnTo>
                  <a:pt x="5486" y="18948"/>
                </a:lnTo>
                <a:lnTo>
                  <a:pt x="5194" y="19243"/>
                </a:lnTo>
                <a:lnTo>
                  <a:pt x="5078" y="19478"/>
                </a:lnTo>
                <a:lnTo>
                  <a:pt x="5078" y="19891"/>
                </a:lnTo>
                <a:lnTo>
                  <a:pt x="5311" y="20068"/>
                </a:lnTo>
                <a:lnTo>
                  <a:pt x="5726" y="20480"/>
                </a:lnTo>
                <a:lnTo>
                  <a:pt x="5784" y="20598"/>
                </a:lnTo>
                <a:lnTo>
                  <a:pt x="6017" y="20716"/>
                </a:lnTo>
                <a:lnTo>
                  <a:pt x="6192" y="20598"/>
                </a:lnTo>
                <a:lnTo>
                  <a:pt x="6425" y="20480"/>
                </a:lnTo>
                <a:lnTo>
                  <a:pt x="6833" y="20303"/>
                </a:lnTo>
                <a:lnTo>
                  <a:pt x="7125" y="20480"/>
                </a:lnTo>
                <a:lnTo>
                  <a:pt x="7533" y="20598"/>
                </a:lnTo>
                <a:lnTo>
                  <a:pt x="7649" y="21011"/>
                </a:lnTo>
                <a:lnTo>
                  <a:pt x="7649" y="21305"/>
                </a:lnTo>
                <a:lnTo>
                  <a:pt x="7824" y="21541"/>
                </a:lnTo>
                <a:lnTo>
                  <a:pt x="8115" y="21541"/>
                </a:lnTo>
                <a:lnTo>
                  <a:pt x="8757" y="21600"/>
                </a:lnTo>
                <a:lnTo>
                  <a:pt x="9048" y="21541"/>
                </a:lnTo>
                <a:lnTo>
                  <a:pt x="9281" y="21305"/>
                </a:lnTo>
                <a:lnTo>
                  <a:pt x="9339" y="21129"/>
                </a:lnTo>
                <a:lnTo>
                  <a:pt x="9339" y="20598"/>
                </a:lnTo>
                <a:lnTo>
                  <a:pt x="9747" y="20480"/>
                </a:lnTo>
                <a:lnTo>
                  <a:pt x="10163" y="20303"/>
                </a:lnTo>
                <a:lnTo>
                  <a:pt x="10512" y="20598"/>
                </a:lnTo>
                <a:lnTo>
                  <a:pt x="10687" y="20716"/>
                </a:lnTo>
                <a:lnTo>
                  <a:pt x="11095" y="20716"/>
                </a:lnTo>
                <a:lnTo>
                  <a:pt x="11328" y="20598"/>
                </a:lnTo>
                <a:lnTo>
                  <a:pt x="11736" y="20068"/>
                </a:lnTo>
                <a:lnTo>
                  <a:pt x="11794" y="20009"/>
                </a:lnTo>
                <a:lnTo>
                  <a:pt x="11911" y="19773"/>
                </a:lnTo>
                <a:lnTo>
                  <a:pt x="11911" y="19596"/>
                </a:lnTo>
                <a:lnTo>
                  <a:pt x="11794" y="19360"/>
                </a:lnTo>
                <a:lnTo>
                  <a:pt x="11503" y="19066"/>
                </a:lnTo>
                <a:lnTo>
                  <a:pt x="11736" y="18653"/>
                </a:lnTo>
                <a:lnTo>
                  <a:pt x="11911" y="18241"/>
                </a:lnTo>
                <a:lnTo>
                  <a:pt x="12202" y="18123"/>
                </a:lnTo>
                <a:lnTo>
                  <a:pt x="12552" y="18123"/>
                </a:lnTo>
                <a:lnTo>
                  <a:pt x="12727" y="17946"/>
                </a:lnTo>
                <a:lnTo>
                  <a:pt x="12727" y="17592"/>
                </a:lnTo>
                <a:lnTo>
                  <a:pt x="12843" y="16996"/>
                </a:lnTo>
                <a:lnTo>
                  <a:pt x="12727" y="16701"/>
                </a:lnTo>
                <a:lnTo>
                  <a:pt x="12552" y="16465"/>
                </a:lnTo>
                <a:lnTo>
                  <a:pt x="12319" y="16347"/>
                </a:lnTo>
                <a:lnTo>
                  <a:pt x="11911" y="16347"/>
                </a:lnTo>
                <a:lnTo>
                  <a:pt x="11794" y="15935"/>
                </a:lnTo>
                <a:lnTo>
                  <a:pt x="11620" y="15581"/>
                </a:lnTo>
                <a:lnTo>
                  <a:pt x="11794" y="15228"/>
                </a:lnTo>
                <a:lnTo>
                  <a:pt x="11911" y="15051"/>
                </a:lnTo>
                <a:lnTo>
                  <a:pt x="11911" y="14638"/>
                </a:lnTo>
                <a:lnTo>
                  <a:pt x="11212" y="13931"/>
                </a:lnTo>
                <a:lnTo>
                  <a:pt x="10804" y="13931"/>
                </a:lnTo>
                <a:lnTo>
                  <a:pt x="10571" y="13990"/>
                </a:lnTo>
                <a:lnTo>
                  <a:pt x="10279" y="14226"/>
                </a:lnTo>
                <a:lnTo>
                  <a:pt x="9864" y="13990"/>
                </a:lnTo>
                <a:lnTo>
                  <a:pt x="9456" y="13931"/>
                </a:lnTo>
                <a:lnTo>
                  <a:pt x="9456" y="13518"/>
                </a:lnTo>
                <a:lnTo>
                  <a:pt x="9339" y="13165"/>
                </a:lnTo>
                <a:lnTo>
                  <a:pt x="9165" y="13106"/>
                </a:lnTo>
                <a:lnTo>
                  <a:pt x="8873" y="12981"/>
                </a:lnTo>
                <a:lnTo>
                  <a:pt x="8232" y="12981"/>
                </a:lnTo>
                <a:lnTo>
                  <a:pt x="8057" y="12981"/>
                </a:lnTo>
                <a:close/>
                <a:moveTo>
                  <a:pt x="8523" y="15640"/>
                </a:moveTo>
                <a:lnTo>
                  <a:pt x="9048" y="15758"/>
                </a:lnTo>
                <a:lnTo>
                  <a:pt x="9456" y="15935"/>
                </a:lnTo>
                <a:lnTo>
                  <a:pt x="9747" y="16347"/>
                </a:lnTo>
                <a:lnTo>
                  <a:pt x="9980" y="16760"/>
                </a:lnTo>
                <a:lnTo>
                  <a:pt x="10104" y="17290"/>
                </a:lnTo>
                <a:lnTo>
                  <a:pt x="9980" y="17710"/>
                </a:lnTo>
                <a:lnTo>
                  <a:pt x="9747" y="18123"/>
                </a:lnTo>
                <a:lnTo>
                  <a:pt x="9456" y="18535"/>
                </a:lnTo>
                <a:lnTo>
                  <a:pt x="8931" y="18771"/>
                </a:lnTo>
                <a:lnTo>
                  <a:pt x="8523" y="18771"/>
                </a:lnTo>
                <a:lnTo>
                  <a:pt x="8057" y="18653"/>
                </a:lnTo>
                <a:lnTo>
                  <a:pt x="7649" y="18417"/>
                </a:lnTo>
                <a:lnTo>
                  <a:pt x="7358" y="18123"/>
                </a:lnTo>
                <a:lnTo>
                  <a:pt x="7125" y="17710"/>
                </a:lnTo>
                <a:lnTo>
                  <a:pt x="7008" y="17172"/>
                </a:lnTo>
                <a:lnTo>
                  <a:pt x="7125" y="16701"/>
                </a:lnTo>
                <a:lnTo>
                  <a:pt x="7358" y="16288"/>
                </a:lnTo>
                <a:lnTo>
                  <a:pt x="7649" y="15935"/>
                </a:lnTo>
                <a:lnTo>
                  <a:pt x="8057" y="15758"/>
                </a:lnTo>
                <a:lnTo>
                  <a:pt x="8523" y="1564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5" name="Shape 23419"/>
          <p:cNvSpPr/>
          <p:nvPr/>
        </p:nvSpPr>
        <p:spPr>
          <a:xfrm>
            <a:off x="6897896" y="4456701"/>
            <a:ext cx="514937" cy="4687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99" y="15464"/>
                </a:moveTo>
                <a:lnTo>
                  <a:pt x="6852" y="15464"/>
                </a:lnTo>
                <a:lnTo>
                  <a:pt x="6480" y="16855"/>
                </a:lnTo>
                <a:lnTo>
                  <a:pt x="6331" y="17018"/>
                </a:lnTo>
                <a:lnTo>
                  <a:pt x="6331" y="17182"/>
                </a:lnTo>
                <a:lnTo>
                  <a:pt x="3501" y="17182"/>
                </a:lnTo>
                <a:lnTo>
                  <a:pt x="3277" y="17018"/>
                </a:lnTo>
                <a:lnTo>
                  <a:pt x="2979" y="16691"/>
                </a:lnTo>
                <a:lnTo>
                  <a:pt x="2979" y="16036"/>
                </a:lnTo>
                <a:lnTo>
                  <a:pt x="3501" y="15464"/>
                </a:lnTo>
                <a:lnTo>
                  <a:pt x="3799" y="15464"/>
                </a:lnTo>
                <a:close/>
                <a:moveTo>
                  <a:pt x="8938" y="14318"/>
                </a:moveTo>
                <a:lnTo>
                  <a:pt x="8566" y="15873"/>
                </a:lnTo>
                <a:lnTo>
                  <a:pt x="9385" y="16691"/>
                </a:lnTo>
                <a:lnTo>
                  <a:pt x="10800" y="16036"/>
                </a:lnTo>
                <a:lnTo>
                  <a:pt x="8938" y="14318"/>
                </a:lnTo>
                <a:close/>
                <a:moveTo>
                  <a:pt x="8714" y="13173"/>
                </a:moveTo>
                <a:lnTo>
                  <a:pt x="11843" y="16282"/>
                </a:lnTo>
                <a:lnTo>
                  <a:pt x="8193" y="17836"/>
                </a:lnTo>
                <a:lnTo>
                  <a:pt x="7895" y="17836"/>
                </a:lnTo>
                <a:lnTo>
                  <a:pt x="7672" y="17591"/>
                </a:lnTo>
                <a:lnTo>
                  <a:pt x="7672" y="17264"/>
                </a:lnTo>
                <a:lnTo>
                  <a:pt x="8714" y="13173"/>
                </a:lnTo>
                <a:close/>
                <a:moveTo>
                  <a:pt x="3799" y="11700"/>
                </a:moveTo>
                <a:lnTo>
                  <a:pt x="8342" y="11700"/>
                </a:lnTo>
                <a:lnTo>
                  <a:pt x="7374" y="13418"/>
                </a:lnTo>
                <a:lnTo>
                  <a:pt x="3501" y="13418"/>
                </a:lnTo>
                <a:lnTo>
                  <a:pt x="2979" y="12845"/>
                </a:lnTo>
                <a:lnTo>
                  <a:pt x="2979" y="12109"/>
                </a:lnTo>
                <a:lnTo>
                  <a:pt x="3277" y="11864"/>
                </a:lnTo>
                <a:lnTo>
                  <a:pt x="3501" y="11700"/>
                </a:lnTo>
                <a:lnTo>
                  <a:pt x="3799" y="11700"/>
                </a:lnTo>
                <a:close/>
                <a:moveTo>
                  <a:pt x="3799" y="7855"/>
                </a:moveTo>
                <a:lnTo>
                  <a:pt x="11321" y="7855"/>
                </a:lnTo>
                <a:lnTo>
                  <a:pt x="9906" y="9736"/>
                </a:lnTo>
                <a:lnTo>
                  <a:pt x="3501" y="9736"/>
                </a:lnTo>
                <a:lnTo>
                  <a:pt x="3277" y="9409"/>
                </a:lnTo>
                <a:lnTo>
                  <a:pt x="2979" y="9164"/>
                </a:lnTo>
                <a:lnTo>
                  <a:pt x="2979" y="8427"/>
                </a:lnTo>
                <a:lnTo>
                  <a:pt x="3277" y="8182"/>
                </a:lnTo>
                <a:lnTo>
                  <a:pt x="3501" y="8018"/>
                </a:lnTo>
                <a:lnTo>
                  <a:pt x="3799" y="7855"/>
                </a:lnTo>
                <a:close/>
                <a:moveTo>
                  <a:pt x="14524" y="7609"/>
                </a:moveTo>
                <a:lnTo>
                  <a:pt x="14450" y="7691"/>
                </a:lnTo>
                <a:lnTo>
                  <a:pt x="10651" y="12273"/>
                </a:lnTo>
                <a:lnTo>
                  <a:pt x="10502" y="12600"/>
                </a:lnTo>
                <a:lnTo>
                  <a:pt x="10651" y="12682"/>
                </a:lnTo>
                <a:lnTo>
                  <a:pt x="10949" y="13009"/>
                </a:lnTo>
                <a:lnTo>
                  <a:pt x="11023" y="13009"/>
                </a:lnTo>
                <a:lnTo>
                  <a:pt x="11172" y="12845"/>
                </a:lnTo>
                <a:lnTo>
                  <a:pt x="14971" y="8264"/>
                </a:lnTo>
                <a:lnTo>
                  <a:pt x="15046" y="8182"/>
                </a:lnTo>
                <a:lnTo>
                  <a:pt x="14971" y="7855"/>
                </a:lnTo>
                <a:lnTo>
                  <a:pt x="14822" y="7691"/>
                </a:lnTo>
                <a:lnTo>
                  <a:pt x="14524" y="7609"/>
                </a:lnTo>
                <a:close/>
                <a:moveTo>
                  <a:pt x="15865" y="5973"/>
                </a:moveTo>
                <a:lnTo>
                  <a:pt x="15343" y="6545"/>
                </a:lnTo>
                <a:lnTo>
                  <a:pt x="15343" y="7036"/>
                </a:lnTo>
                <a:lnTo>
                  <a:pt x="15567" y="7118"/>
                </a:lnTo>
                <a:lnTo>
                  <a:pt x="15716" y="7282"/>
                </a:lnTo>
                <a:lnTo>
                  <a:pt x="16014" y="7118"/>
                </a:lnTo>
                <a:lnTo>
                  <a:pt x="16237" y="6709"/>
                </a:lnTo>
                <a:lnTo>
                  <a:pt x="16386" y="6545"/>
                </a:lnTo>
                <a:lnTo>
                  <a:pt x="16237" y="6300"/>
                </a:lnTo>
                <a:lnTo>
                  <a:pt x="16088" y="6136"/>
                </a:lnTo>
                <a:lnTo>
                  <a:pt x="15865" y="5973"/>
                </a:lnTo>
                <a:close/>
                <a:moveTo>
                  <a:pt x="15716" y="4582"/>
                </a:moveTo>
                <a:lnTo>
                  <a:pt x="18844" y="7609"/>
                </a:lnTo>
                <a:lnTo>
                  <a:pt x="18323" y="8264"/>
                </a:lnTo>
                <a:lnTo>
                  <a:pt x="12588" y="15300"/>
                </a:lnTo>
                <a:lnTo>
                  <a:pt x="12215" y="15709"/>
                </a:lnTo>
                <a:lnTo>
                  <a:pt x="9087" y="12682"/>
                </a:lnTo>
                <a:lnTo>
                  <a:pt x="9459" y="12109"/>
                </a:lnTo>
                <a:lnTo>
                  <a:pt x="15194" y="5155"/>
                </a:lnTo>
                <a:lnTo>
                  <a:pt x="15716" y="4582"/>
                </a:lnTo>
                <a:close/>
                <a:moveTo>
                  <a:pt x="3799" y="4173"/>
                </a:moveTo>
                <a:lnTo>
                  <a:pt x="11694" y="4173"/>
                </a:lnTo>
                <a:lnTo>
                  <a:pt x="11917" y="4255"/>
                </a:lnTo>
                <a:lnTo>
                  <a:pt x="12215" y="4418"/>
                </a:lnTo>
                <a:lnTo>
                  <a:pt x="12364" y="4745"/>
                </a:lnTo>
                <a:lnTo>
                  <a:pt x="12439" y="4991"/>
                </a:lnTo>
                <a:lnTo>
                  <a:pt x="12364" y="5400"/>
                </a:lnTo>
                <a:lnTo>
                  <a:pt x="12215" y="5727"/>
                </a:lnTo>
                <a:lnTo>
                  <a:pt x="11917" y="5891"/>
                </a:lnTo>
                <a:lnTo>
                  <a:pt x="11694" y="5973"/>
                </a:lnTo>
                <a:lnTo>
                  <a:pt x="3799" y="5973"/>
                </a:lnTo>
                <a:lnTo>
                  <a:pt x="3501" y="5891"/>
                </a:lnTo>
                <a:lnTo>
                  <a:pt x="3277" y="5727"/>
                </a:lnTo>
                <a:lnTo>
                  <a:pt x="2979" y="5400"/>
                </a:lnTo>
                <a:lnTo>
                  <a:pt x="2979" y="4745"/>
                </a:lnTo>
                <a:lnTo>
                  <a:pt x="3277" y="4418"/>
                </a:lnTo>
                <a:lnTo>
                  <a:pt x="3501" y="4255"/>
                </a:lnTo>
                <a:lnTo>
                  <a:pt x="3799" y="4173"/>
                </a:lnTo>
                <a:close/>
                <a:moveTo>
                  <a:pt x="16759" y="3191"/>
                </a:moveTo>
                <a:lnTo>
                  <a:pt x="20036" y="6300"/>
                </a:lnTo>
                <a:lnTo>
                  <a:pt x="19217" y="7282"/>
                </a:lnTo>
                <a:lnTo>
                  <a:pt x="16088" y="4173"/>
                </a:lnTo>
                <a:lnTo>
                  <a:pt x="16237" y="3845"/>
                </a:lnTo>
                <a:lnTo>
                  <a:pt x="16759" y="3191"/>
                </a:lnTo>
                <a:close/>
                <a:moveTo>
                  <a:pt x="18844" y="2127"/>
                </a:moveTo>
                <a:lnTo>
                  <a:pt x="18323" y="2700"/>
                </a:lnTo>
                <a:lnTo>
                  <a:pt x="20110" y="4745"/>
                </a:lnTo>
                <a:lnTo>
                  <a:pt x="20781" y="4009"/>
                </a:lnTo>
                <a:lnTo>
                  <a:pt x="18844" y="2127"/>
                </a:lnTo>
                <a:close/>
                <a:moveTo>
                  <a:pt x="18844" y="1309"/>
                </a:moveTo>
                <a:lnTo>
                  <a:pt x="19068" y="1309"/>
                </a:lnTo>
                <a:lnTo>
                  <a:pt x="19514" y="1473"/>
                </a:lnTo>
                <a:lnTo>
                  <a:pt x="21451" y="3600"/>
                </a:lnTo>
                <a:lnTo>
                  <a:pt x="21600" y="4009"/>
                </a:lnTo>
                <a:lnTo>
                  <a:pt x="21451" y="4255"/>
                </a:lnTo>
                <a:lnTo>
                  <a:pt x="21302" y="4745"/>
                </a:lnTo>
                <a:lnTo>
                  <a:pt x="20259" y="5973"/>
                </a:lnTo>
                <a:lnTo>
                  <a:pt x="17131" y="2864"/>
                </a:lnTo>
                <a:lnTo>
                  <a:pt x="18174" y="1555"/>
                </a:lnTo>
                <a:lnTo>
                  <a:pt x="18472" y="1309"/>
                </a:lnTo>
                <a:lnTo>
                  <a:pt x="18844" y="1309"/>
                </a:lnTo>
                <a:close/>
                <a:moveTo>
                  <a:pt x="1564" y="0"/>
                </a:moveTo>
                <a:lnTo>
                  <a:pt x="14301" y="0"/>
                </a:lnTo>
                <a:lnTo>
                  <a:pt x="14822" y="327"/>
                </a:lnTo>
                <a:lnTo>
                  <a:pt x="15194" y="736"/>
                </a:lnTo>
                <a:lnTo>
                  <a:pt x="15492" y="1882"/>
                </a:lnTo>
                <a:lnTo>
                  <a:pt x="15492" y="2864"/>
                </a:lnTo>
                <a:lnTo>
                  <a:pt x="13928" y="4827"/>
                </a:lnTo>
                <a:lnTo>
                  <a:pt x="13928" y="1718"/>
                </a:lnTo>
                <a:lnTo>
                  <a:pt x="1564" y="1718"/>
                </a:lnTo>
                <a:lnTo>
                  <a:pt x="1564" y="19718"/>
                </a:lnTo>
                <a:lnTo>
                  <a:pt x="13928" y="19718"/>
                </a:lnTo>
                <a:lnTo>
                  <a:pt x="13928" y="15873"/>
                </a:lnTo>
                <a:lnTo>
                  <a:pt x="15492" y="13827"/>
                </a:lnTo>
                <a:lnTo>
                  <a:pt x="15492" y="19718"/>
                </a:lnTo>
                <a:lnTo>
                  <a:pt x="15194" y="20864"/>
                </a:lnTo>
                <a:lnTo>
                  <a:pt x="14822" y="21109"/>
                </a:lnTo>
                <a:lnTo>
                  <a:pt x="14301" y="21436"/>
                </a:lnTo>
                <a:lnTo>
                  <a:pt x="13779" y="21600"/>
                </a:lnTo>
                <a:lnTo>
                  <a:pt x="1564" y="21600"/>
                </a:lnTo>
                <a:lnTo>
                  <a:pt x="1043" y="21436"/>
                </a:lnTo>
                <a:lnTo>
                  <a:pt x="670" y="21109"/>
                </a:lnTo>
                <a:lnTo>
                  <a:pt x="223" y="20864"/>
                </a:lnTo>
                <a:lnTo>
                  <a:pt x="0" y="20291"/>
                </a:lnTo>
                <a:lnTo>
                  <a:pt x="0" y="1309"/>
                </a:lnTo>
                <a:lnTo>
                  <a:pt x="223" y="736"/>
                </a:lnTo>
                <a:lnTo>
                  <a:pt x="670" y="327"/>
                </a:lnTo>
                <a:lnTo>
                  <a:pt x="1043" y="0"/>
                </a:lnTo>
                <a:lnTo>
                  <a:pt x="1564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6" name="Shape 23422"/>
          <p:cNvSpPr/>
          <p:nvPr/>
        </p:nvSpPr>
        <p:spPr>
          <a:xfrm>
            <a:off x="4673428" y="2486042"/>
            <a:ext cx="548672" cy="420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039" y="18137"/>
                </a:moveTo>
                <a:lnTo>
                  <a:pt x="8039" y="21600"/>
                </a:lnTo>
                <a:lnTo>
                  <a:pt x="4893" y="21600"/>
                </a:lnTo>
                <a:lnTo>
                  <a:pt x="4893" y="18501"/>
                </a:lnTo>
                <a:lnTo>
                  <a:pt x="5243" y="18501"/>
                </a:lnTo>
                <a:lnTo>
                  <a:pt x="5522" y="18592"/>
                </a:lnTo>
                <a:lnTo>
                  <a:pt x="6361" y="18592"/>
                </a:lnTo>
                <a:lnTo>
                  <a:pt x="6571" y="18501"/>
                </a:lnTo>
                <a:lnTo>
                  <a:pt x="7410" y="18319"/>
                </a:lnTo>
                <a:lnTo>
                  <a:pt x="8039" y="18137"/>
                </a:lnTo>
                <a:close/>
                <a:moveTo>
                  <a:pt x="8878" y="13033"/>
                </a:moveTo>
                <a:lnTo>
                  <a:pt x="8668" y="13853"/>
                </a:lnTo>
                <a:lnTo>
                  <a:pt x="8388" y="14491"/>
                </a:lnTo>
                <a:lnTo>
                  <a:pt x="8039" y="15129"/>
                </a:lnTo>
                <a:lnTo>
                  <a:pt x="9157" y="14309"/>
                </a:lnTo>
                <a:lnTo>
                  <a:pt x="10136" y="13033"/>
                </a:lnTo>
                <a:lnTo>
                  <a:pt x="8878" y="13033"/>
                </a:lnTo>
                <a:close/>
                <a:moveTo>
                  <a:pt x="6361" y="13033"/>
                </a:moveTo>
                <a:lnTo>
                  <a:pt x="6361" y="15767"/>
                </a:lnTo>
                <a:lnTo>
                  <a:pt x="7340" y="14765"/>
                </a:lnTo>
                <a:lnTo>
                  <a:pt x="8039" y="13033"/>
                </a:lnTo>
                <a:lnTo>
                  <a:pt x="6361" y="13033"/>
                </a:lnTo>
                <a:close/>
                <a:moveTo>
                  <a:pt x="3775" y="13033"/>
                </a:moveTo>
                <a:lnTo>
                  <a:pt x="4544" y="14765"/>
                </a:lnTo>
                <a:lnTo>
                  <a:pt x="5522" y="15767"/>
                </a:lnTo>
                <a:lnTo>
                  <a:pt x="5522" y="13033"/>
                </a:lnTo>
                <a:lnTo>
                  <a:pt x="3775" y="13033"/>
                </a:lnTo>
                <a:close/>
                <a:moveTo>
                  <a:pt x="1678" y="13033"/>
                </a:moveTo>
                <a:lnTo>
                  <a:pt x="2656" y="14309"/>
                </a:lnTo>
                <a:lnTo>
                  <a:pt x="3775" y="15129"/>
                </a:lnTo>
                <a:lnTo>
                  <a:pt x="3425" y="14491"/>
                </a:lnTo>
                <a:lnTo>
                  <a:pt x="3146" y="13853"/>
                </a:lnTo>
                <a:lnTo>
                  <a:pt x="2936" y="13033"/>
                </a:lnTo>
                <a:lnTo>
                  <a:pt x="1678" y="13033"/>
                </a:lnTo>
                <a:close/>
                <a:moveTo>
                  <a:pt x="12792" y="11939"/>
                </a:moveTo>
                <a:lnTo>
                  <a:pt x="12792" y="21600"/>
                </a:lnTo>
                <a:lnTo>
                  <a:pt x="9507" y="21600"/>
                </a:lnTo>
                <a:lnTo>
                  <a:pt x="9507" y="17316"/>
                </a:lnTo>
                <a:lnTo>
                  <a:pt x="10835" y="15949"/>
                </a:lnTo>
                <a:lnTo>
                  <a:pt x="12093" y="14035"/>
                </a:lnTo>
                <a:lnTo>
                  <a:pt x="12233" y="13853"/>
                </a:lnTo>
                <a:lnTo>
                  <a:pt x="12303" y="13489"/>
                </a:lnTo>
                <a:lnTo>
                  <a:pt x="12583" y="12759"/>
                </a:lnTo>
                <a:lnTo>
                  <a:pt x="12792" y="11939"/>
                </a:lnTo>
                <a:close/>
                <a:moveTo>
                  <a:pt x="9367" y="9752"/>
                </a:moveTo>
                <a:lnTo>
                  <a:pt x="9297" y="10846"/>
                </a:lnTo>
                <a:lnTo>
                  <a:pt x="9157" y="11939"/>
                </a:lnTo>
                <a:lnTo>
                  <a:pt x="10485" y="11939"/>
                </a:lnTo>
                <a:lnTo>
                  <a:pt x="10835" y="10846"/>
                </a:lnTo>
                <a:lnTo>
                  <a:pt x="10975" y="9752"/>
                </a:lnTo>
                <a:lnTo>
                  <a:pt x="9367" y="9752"/>
                </a:lnTo>
                <a:close/>
                <a:moveTo>
                  <a:pt x="6361" y="9752"/>
                </a:moveTo>
                <a:lnTo>
                  <a:pt x="6361" y="11939"/>
                </a:lnTo>
                <a:lnTo>
                  <a:pt x="8318" y="11939"/>
                </a:lnTo>
                <a:lnTo>
                  <a:pt x="8388" y="10846"/>
                </a:lnTo>
                <a:lnTo>
                  <a:pt x="8528" y="9752"/>
                </a:lnTo>
                <a:lnTo>
                  <a:pt x="6361" y="9752"/>
                </a:lnTo>
                <a:close/>
                <a:moveTo>
                  <a:pt x="3285" y="9752"/>
                </a:moveTo>
                <a:lnTo>
                  <a:pt x="3565" y="11939"/>
                </a:lnTo>
                <a:lnTo>
                  <a:pt x="5522" y="11939"/>
                </a:lnTo>
                <a:lnTo>
                  <a:pt x="5522" y="9752"/>
                </a:lnTo>
                <a:lnTo>
                  <a:pt x="3285" y="9752"/>
                </a:lnTo>
                <a:close/>
                <a:moveTo>
                  <a:pt x="839" y="9752"/>
                </a:moveTo>
                <a:lnTo>
                  <a:pt x="979" y="10846"/>
                </a:lnTo>
                <a:lnTo>
                  <a:pt x="1328" y="11939"/>
                </a:lnTo>
                <a:lnTo>
                  <a:pt x="2656" y="11939"/>
                </a:lnTo>
                <a:lnTo>
                  <a:pt x="2586" y="10846"/>
                </a:lnTo>
                <a:lnTo>
                  <a:pt x="2447" y="9752"/>
                </a:lnTo>
                <a:lnTo>
                  <a:pt x="839" y="9752"/>
                </a:lnTo>
                <a:close/>
                <a:moveTo>
                  <a:pt x="9157" y="6380"/>
                </a:moveTo>
                <a:lnTo>
                  <a:pt x="9297" y="7473"/>
                </a:lnTo>
                <a:lnTo>
                  <a:pt x="9367" y="8749"/>
                </a:lnTo>
                <a:lnTo>
                  <a:pt x="10975" y="8749"/>
                </a:lnTo>
                <a:lnTo>
                  <a:pt x="10835" y="7473"/>
                </a:lnTo>
                <a:lnTo>
                  <a:pt x="10485" y="6380"/>
                </a:lnTo>
                <a:lnTo>
                  <a:pt x="9157" y="6380"/>
                </a:lnTo>
                <a:close/>
                <a:moveTo>
                  <a:pt x="6361" y="6380"/>
                </a:moveTo>
                <a:lnTo>
                  <a:pt x="6361" y="8749"/>
                </a:lnTo>
                <a:lnTo>
                  <a:pt x="8528" y="8749"/>
                </a:lnTo>
                <a:lnTo>
                  <a:pt x="8388" y="7473"/>
                </a:lnTo>
                <a:lnTo>
                  <a:pt x="8318" y="6380"/>
                </a:lnTo>
                <a:lnTo>
                  <a:pt x="6361" y="6380"/>
                </a:lnTo>
                <a:close/>
                <a:moveTo>
                  <a:pt x="3565" y="6380"/>
                </a:moveTo>
                <a:lnTo>
                  <a:pt x="3425" y="7473"/>
                </a:lnTo>
                <a:lnTo>
                  <a:pt x="3285" y="8749"/>
                </a:lnTo>
                <a:lnTo>
                  <a:pt x="5522" y="8749"/>
                </a:lnTo>
                <a:lnTo>
                  <a:pt x="5522" y="6380"/>
                </a:lnTo>
                <a:lnTo>
                  <a:pt x="3565" y="6380"/>
                </a:lnTo>
                <a:close/>
                <a:moveTo>
                  <a:pt x="1328" y="6380"/>
                </a:moveTo>
                <a:lnTo>
                  <a:pt x="979" y="7473"/>
                </a:lnTo>
                <a:lnTo>
                  <a:pt x="839" y="8749"/>
                </a:lnTo>
                <a:lnTo>
                  <a:pt x="2447" y="8749"/>
                </a:lnTo>
                <a:lnTo>
                  <a:pt x="2586" y="7473"/>
                </a:lnTo>
                <a:lnTo>
                  <a:pt x="2656" y="6380"/>
                </a:lnTo>
                <a:lnTo>
                  <a:pt x="1328" y="6380"/>
                </a:lnTo>
                <a:close/>
                <a:moveTo>
                  <a:pt x="13631" y="5377"/>
                </a:moveTo>
                <a:lnTo>
                  <a:pt x="16986" y="5377"/>
                </a:lnTo>
                <a:lnTo>
                  <a:pt x="16986" y="21600"/>
                </a:lnTo>
                <a:lnTo>
                  <a:pt x="13631" y="21600"/>
                </a:lnTo>
                <a:lnTo>
                  <a:pt x="13631" y="5377"/>
                </a:lnTo>
                <a:close/>
                <a:moveTo>
                  <a:pt x="8039" y="3190"/>
                </a:moveTo>
                <a:lnTo>
                  <a:pt x="8388" y="3828"/>
                </a:lnTo>
                <a:lnTo>
                  <a:pt x="8668" y="4648"/>
                </a:lnTo>
                <a:lnTo>
                  <a:pt x="8878" y="5377"/>
                </a:lnTo>
                <a:lnTo>
                  <a:pt x="10136" y="5377"/>
                </a:lnTo>
                <a:lnTo>
                  <a:pt x="9157" y="4101"/>
                </a:lnTo>
                <a:lnTo>
                  <a:pt x="8039" y="3190"/>
                </a:lnTo>
                <a:close/>
                <a:moveTo>
                  <a:pt x="3775" y="3190"/>
                </a:moveTo>
                <a:lnTo>
                  <a:pt x="2656" y="4101"/>
                </a:lnTo>
                <a:lnTo>
                  <a:pt x="1678" y="5377"/>
                </a:lnTo>
                <a:lnTo>
                  <a:pt x="2936" y="5377"/>
                </a:lnTo>
                <a:lnTo>
                  <a:pt x="3146" y="4648"/>
                </a:lnTo>
                <a:lnTo>
                  <a:pt x="3425" y="3828"/>
                </a:lnTo>
                <a:lnTo>
                  <a:pt x="3775" y="3190"/>
                </a:lnTo>
                <a:close/>
                <a:moveTo>
                  <a:pt x="6361" y="2734"/>
                </a:moveTo>
                <a:lnTo>
                  <a:pt x="6361" y="5377"/>
                </a:lnTo>
                <a:lnTo>
                  <a:pt x="8039" y="5377"/>
                </a:lnTo>
                <a:lnTo>
                  <a:pt x="7340" y="3463"/>
                </a:lnTo>
                <a:lnTo>
                  <a:pt x="6361" y="2734"/>
                </a:lnTo>
                <a:close/>
                <a:moveTo>
                  <a:pt x="5522" y="2734"/>
                </a:moveTo>
                <a:lnTo>
                  <a:pt x="4544" y="3463"/>
                </a:lnTo>
                <a:lnTo>
                  <a:pt x="3775" y="5377"/>
                </a:lnTo>
                <a:lnTo>
                  <a:pt x="5522" y="5377"/>
                </a:lnTo>
                <a:lnTo>
                  <a:pt x="5522" y="2734"/>
                </a:lnTo>
                <a:close/>
                <a:moveTo>
                  <a:pt x="5522" y="1641"/>
                </a:moveTo>
                <a:lnTo>
                  <a:pt x="6361" y="1641"/>
                </a:lnTo>
                <a:lnTo>
                  <a:pt x="8179" y="2096"/>
                </a:lnTo>
                <a:lnTo>
                  <a:pt x="9786" y="3463"/>
                </a:lnTo>
                <a:lnTo>
                  <a:pt x="10975" y="5377"/>
                </a:lnTo>
                <a:lnTo>
                  <a:pt x="11115" y="5742"/>
                </a:lnTo>
                <a:lnTo>
                  <a:pt x="11464" y="6380"/>
                </a:lnTo>
                <a:lnTo>
                  <a:pt x="11324" y="6380"/>
                </a:lnTo>
                <a:lnTo>
                  <a:pt x="11744" y="7473"/>
                </a:lnTo>
                <a:lnTo>
                  <a:pt x="11814" y="8749"/>
                </a:lnTo>
                <a:lnTo>
                  <a:pt x="11814" y="9752"/>
                </a:lnTo>
                <a:lnTo>
                  <a:pt x="11744" y="10846"/>
                </a:lnTo>
                <a:lnTo>
                  <a:pt x="11324" y="11939"/>
                </a:lnTo>
                <a:lnTo>
                  <a:pt x="11464" y="11939"/>
                </a:lnTo>
                <a:lnTo>
                  <a:pt x="11115" y="12759"/>
                </a:lnTo>
                <a:lnTo>
                  <a:pt x="10975" y="13033"/>
                </a:lnTo>
                <a:lnTo>
                  <a:pt x="9786" y="14947"/>
                </a:lnTo>
                <a:lnTo>
                  <a:pt x="8179" y="16223"/>
                </a:lnTo>
                <a:lnTo>
                  <a:pt x="6361" y="16861"/>
                </a:lnTo>
                <a:lnTo>
                  <a:pt x="5522" y="16861"/>
                </a:lnTo>
                <a:lnTo>
                  <a:pt x="3635" y="16223"/>
                </a:lnTo>
                <a:lnTo>
                  <a:pt x="2097" y="14947"/>
                </a:lnTo>
                <a:lnTo>
                  <a:pt x="839" y="13033"/>
                </a:lnTo>
                <a:lnTo>
                  <a:pt x="699" y="12759"/>
                </a:lnTo>
                <a:lnTo>
                  <a:pt x="350" y="11939"/>
                </a:lnTo>
                <a:lnTo>
                  <a:pt x="489" y="11939"/>
                </a:lnTo>
                <a:lnTo>
                  <a:pt x="140" y="10846"/>
                </a:lnTo>
                <a:lnTo>
                  <a:pt x="0" y="9752"/>
                </a:lnTo>
                <a:lnTo>
                  <a:pt x="0" y="8749"/>
                </a:lnTo>
                <a:lnTo>
                  <a:pt x="140" y="7473"/>
                </a:lnTo>
                <a:lnTo>
                  <a:pt x="489" y="6380"/>
                </a:lnTo>
                <a:lnTo>
                  <a:pt x="350" y="6380"/>
                </a:lnTo>
                <a:lnTo>
                  <a:pt x="699" y="5742"/>
                </a:lnTo>
                <a:lnTo>
                  <a:pt x="839" y="5377"/>
                </a:lnTo>
                <a:lnTo>
                  <a:pt x="2097" y="3463"/>
                </a:lnTo>
                <a:lnTo>
                  <a:pt x="3635" y="2096"/>
                </a:lnTo>
                <a:lnTo>
                  <a:pt x="5522" y="1641"/>
                </a:lnTo>
                <a:close/>
                <a:moveTo>
                  <a:pt x="18315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8315" y="21600"/>
                </a:lnTo>
                <a:lnTo>
                  <a:pt x="18315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909370" y="436890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团队协作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885180" y="4830569"/>
            <a:ext cx="28549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536801" y="208033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组织能力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79493" y="2535999"/>
            <a:ext cx="28549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544544" y="437880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管理能力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194706" y="4839756"/>
            <a:ext cx="28549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8" grpId="0"/>
      <p:bldP spid="30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20" y="1900278"/>
            <a:ext cx="4727776" cy="389314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" r="4026" b="17963"/>
          <a:stretch>
            <a:fillRect/>
          </a:stretch>
        </p:blipFill>
        <p:spPr>
          <a:xfrm>
            <a:off x="1067001" y="2272475"/>
            <a:ext cx="4192788" cy="2412515"/>
          </a:xfrm>
          <a:custGeom>
            <a:avLst/>
            <a:gdLst>
              <a:gd name="connsiteX0" fmla="*/ 0 w 4655129"/>
              <a:gd name="connsiteY0" fmla="*/ 0 h 2678544"/>
              <a:gd name="connsiteX1" fmla="*/ 4655129 w 4655129"/>
              <a:gd name="connsiteY1" fmla="*/ 0 h 2678544"/>
              <a:gd name="connsiteX2" fmla="*/ 4655129 w 4655129"/>
              <a:gd name="connsiteY2" fmla="*/ 2678544 h 2678544"/>
              <a:gd name="connsiteX3" fmla="*/ 0 w 4655129"/>
              <a:gd name="connsiteY3" fmla="*/ 2678544 h 2678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5129" h="2678544">
                <a:moveTo>
                  <a:pt x="0" y="0"/>
                </a:moveTo>
                <a:lnTo>
                  <a:pt x="4655129" y="0"/>
                </a:lnTo>
                <a:lnTo>
                  <a:pt x="4655129" y="2678544"/>
                </a:lnTo>
                <a:lnTo>
                  <a:pt x="0" y="2678544"/>
                </a:lnTo>
                <a:close/>
              </a:path>
            </a:pathLst>
          </a:custGeom>
        </p:spPr>
      </p:pic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专业认知</a:t>
            </a:r>
            <a:endParaRPr lang="zh-CN" altLang="en-US" sz="2400" spc="1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6381450" y="1989374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等腰三角形 23"/>
          <p:cNvSpPr/>
          <p:nvPr/>
        </p:nvSpPr>
        <p:spPr>
          <a:xfrm rot="5400000">
            <a:off x="6381450" y="3104744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等腰三角形 24"/>
          <p:cNvSpPr/>
          <p:nvPr/>
        </p:nvSpPr>
        <p:spPr>
          <a:xfrm rot="5400000">
            <a:off x="6381450" y="4238396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等腰三角形 25"/>
          <p:cNvSpPr/>
          <p:nvPr/>
        </p:nvSpPr>
        <p:spPr>
          <a:xfrm rot="5400000">
            <a:off x="6381450" y="5372049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998844" y="2219152"/>
            <a:ext cx="43374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8" name="矩形 27"/>
          <p:cNvSpPr/>
          <p:nvPr/>
        </p:nvSpPr>
        <p:spPr>
          <a:xfrm>
            <a:off x="7026169" y="3264504"/>
            <a:ext cx="43374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023607" y="185461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岗位认知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50932" y="29077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岗位认知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026169" y="4363892"/>
            <a:ext cx="43374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7050932" y="400712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岗位认知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023607" y="5530267"/>
            <a:ext cx="43374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7048370" y="517350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岗位认知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1620984" y="2977233"/>
            <a:ext cx="8599058" cy="1437749"/>
          </a:xfrm>
          <a:prstGeom prst="parallelogram">
            <a:avLst>
              <a:gd name="adj" fmla="val 18077"/>
            </a:avLst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212352" y="3311386"/>
            <a:ext cx="34163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1900" dirty="0" smtClean="0">
                <a:solidFill>
                  <a:schemeClr val="bg1"/>
                </a:solidFill>
                <a:cs typeface="+mn-ea"/>
                <a:sym typeface="+mn-lt"/>
              </a:rPr>
              <a:t>科研计划</a:t>
            </a:r>
            <a:endParaRPr lang="zh-CN" altLang="en-US" sz="4400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06930" y="1690332"/>
            <a:ext cx="28821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 smtClean="0">
                <a:cs typeface="+mn-ea"/>
                <a:sym typeface="+mn-lt"/>
              </a:rPr>
              <a:t>PART  04</a:t>
            </a:r>
            <a:endParaRPr lang="zh-CN" altLang="en-US" sz="6000" i="1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75351" y="4769252"/>
            <a:ext cx="68903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科研计划</a:t>
            </a:r>
            <a:endParaRPr lang="zh-CN" altLang="en-US" sz="2400" spc="1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357746" y="1939636"/>
            <a:ext cx="9476509" cy="1810327"/>
          </a:xfrm>
          <a:prstGeom prst="roundRect">
            <a:avLst>
              <a:gd name="adj" fmla="val 9524"/>
            </a:avLst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51414" y="2844799"/>
            <a:ext cx="3922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607676" y="2262909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bg1"/>
                </a:solidFill>
                <a:cs typeface="+mn-ea"/>
                <a:sym typeface="+mn-lt"/>
              </a:rPr>
              <a:t>科研计划</a:t>
            </a:r>
            <a:endParaRPr lang="zh-CN" altLang="en-US" sz="2400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86254" y="2844799"/>
            <a:ext cx="3968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275131" y="2267604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bg1"/>
                </a:solidFill>
                <a:cs typeface="+mn-ea"/>
                <a:sym typeface="+mn-lt"/>
              </a:rPr>
              <a:t>科研计划</a:t>
            </a:r>
            <a:endParaRPr lang="zh-CN" altLang="en-US" sz="2400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Shape 23333"/>
          <p:cNvSpPr/>
          <p:nvPr/>
        </p:nvSpPr>
        <p:spPr>
          <a:xfrm>
            <a:off x="4665768" y="4150748"/>
            <a:ext cx="498651" cy="513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188" y="0"/>
                </a:moveTo>
                <a:lnTo>
                  <a:pt x="8188" y="1678"/>
                </a:lnTo>
                <a:cubicBezTo>
                  <a:pt x="3519" y="2857"/>
                  <a:pt x="0" y="6901"/>
                  <a:pt x="0" y="11744"/>
                </a:cubicBezTo>
                <a:cubicBezTo>
                  <a:pt x="0" y="12428"/>
                  <a:pt x="68" y="13107"/>
                  <a:pt x="196" y="13726"/>
                </a:cubicBezTo>
                <a:lnTo>
                  <a:pt x="393" y="12735"/>
                </a:lnTo>
                <a:cubicBezTo>
                  <a:pt x="393" y="12735"/>
                  <a:pt x="2297" y="14279"/>
                  <a:pt x="2297" y="14279"/>
                </a:cubicBezTo>
                <a:cubicBezTo>
                  <a:pt x="2040" y="13473"/>
                  <a:pt x="1924" y="12614"/>
                  <a:pt x="1924" y="11744"/>
                </a:cubicBezTo>
                <a:cubicBezTo>
                  <a:pt x="1924" y="7957"/>
                  <a:pt x="4542" y="4717"/>
                  <a:pt x="8188" y="3660"/>
                </a:cubicBezTo>
                <a:lnTo>
                  <a:pt x="8188" y="4728"/>
                </a:lnTo>
                <a:lnTo>
                  <a:pt x="12980" y="2364"/>
                </a:lnTo>
                <a:lnTo>
                  <a:pt x="8188" y="0"/>
                </a:lnTo>
                <a:close/>
                <a:moveTo>
                  <a:pt x="13471" y="1830"/>
                </a:moveTo>
                <a:lnTo>
                  <a:pt x="14236" y="2383"/>
                </a:lnTo>
                <a:lnTo>
                  <a:pt x="11939" y="3317"/>
                </a:lnTo>
                <a:cubicBezTo>
                  <a:pt x="15776" y="4186"/>
                  <a:pt x="18655" y="7541"/>
                  <a:pt x="18655" y="11515"/>
                </a:cubicBezTo>
                <a:cubicBezTo>
                  <a:pt x="18655" y="12199"/>
                  <a:pt x="18527" y="12877"/>
                  <a:pt x="18399" y="13498"/>
                </a:cubicBezTo>
                <a:cubicBezTo>
                  <a:pt x="18399" y="13498"/>
                  <a:pt x="17437" y="13002"/>
                  <a:pt x="17437" y="13002"/>
                </a:cubicBezTo>
                <a:lnTo>
                  <a:pt x="17123" y="18226"/>
                </a:lnTo>
                <a:lnTo>
                  <a:pt x="21600" y="15366"/>
                </a:lnTo>
                <a:lnTo>
                  <a:pt x="20127" y="14508"/>
                </a:lnTo>
                <a:cubicBezTo>
                  <a:pt x="20447" y="13577"/>
                  <a:pt x="20579" y="12572"/>
                  <a:pt x="20579" y="11515"/>
                </a:cubicBezTo>
                <a:cubicBezTo>
                  <a:pt x="20579" y="7044"/>
                  <a:pt x="17564" y="3259"/>
                  <a:pt x="13471" y="1830"/>
                </a:cubicBezTo>
                <a:close/>
                <a:moveTo>
                  <a:pt x="9543" y="5491"/>
                </a:moveTo>
                <a:lnTo>
                  <a:pt x="9543" y="6863"/>
                </a:lnTo>
                <a:cubicBezTo>
                  <a:pt x="7944" y="7175"/>
                  <a:pt x="7049" y="8157"/>
                  <a:pt x="7049" y="9399"/>
                </a:cubicBezTo>
                <a:cubicBezTo>
                  <a:pt x="7049" y="10766"/>
                  <a:pt x="8125" y="11514"/>
                  <a:pt x="9661" y="12011"/>
                </a:cubicBezTo>
                <a:cubicBezTo>
                  <a:pt x="10748" y="12384"/>
                  <a:pt x="11193" y="12690"/>
                  <a:pt x="11193" y="13250"/>
                </a:cubicBezTo>
                <a:cubicBezTo>
                  <a:pt x="11193" y="13807"/>
                  <a:pt x="10629" y="14127"/>
                  <a:pt x="9799" y="14127"/>
                </a:cubicBezTo>
                <a:cubicBezTo>
                  <a:pt x="8839" y="14127"/>
                  <a:pt x="8004" y="13808"/>
                  <a:pt x="7364" y="13498"/>
                </a:cubicBezTo>
                <a:lnTo>
                  <a:pt x="6912" y="15175"/>
                </a:lnTo>
                <a:cubicBezTo>
                  <a:pt x="7488" y="15484"/>
                  <a:pt x="8447" y="15744"/>
                  <a:pt x="9406" y="15804"/>
                </a:cubicBezTo>
                <a:lnTo>
                  <a:pt x="9406" y="17158"/>
                </a:lnTo>
                <a:lnTo>
                  <a:pt x="10879" y="17158"/>
                </a:lnTo>
                <a:lnTo>
                  <a:pt x="10879" y="15671"/>
                </a:lnTo>
                <a:cubicBezTo>
                  <a:pt x="12542" y="15361"/>
                  <a:pt x="13510" y="14302"/>
                  <a:pt x="13510" y="13059"/>
                </a:cubicBezTo>
                <a:cubicBezTo>
                  <a:pt x="13510" y="11756"/>
                  <a:pt x="12801" y="11010"/>
                  <a:pt x="11075" y="10390"/>
                </a:cubicBezTo>
                <a:cubicBezTo>
                  <a:pt x="9795" y="9955"/>
                  <a:pt x="9288" y="9648"/>
                  <a:pt x="9288" y="9151"/>
                </a:cubicBezTo>
                <a:cubicBezTo>
                  <a:pt x="9288" y="8779"/>
                  <a:pt x="9604" y="8350"/>
                  <a:pt x="10564" y="8350"/>
                </a:cubicBezTo>
                <a:cubicBezTo>
                  <a:pt x="11652" y="8350"/>
                  <a:pt x="12281" y="8659"/>
                  <a:pt x="12665" y="8846"/>
                </a:cubicBezTo>
                <a:lnTo>
                  <a:pt x="13117" y="7225"/>
                </a:lnTo>
                <a:cubicBezTo>
                  <a:pt x="12605" y="6978"/>
                  <a:pt x="11975" y="6793"/>
                  <a:pt x="11016" y="6730"/>
                </a:cubicBezTo>
                <a:lnTo>
                  <a:pt x="11016" y="5491"/>
                </a:lnTo>
                <a:cubicBezTo>
                  <a:pt x="11016" y="5491"/>
                  <a:pt x="9543" y="5491"/>
                  <a:pt x="9543" y="5491"/>
                </a:cubicBezTo>
                <a:close/>
                <a:moveTo>
                  <a:pt x="628" y="14031"/>
                </a:moveTo>
                <a:lnTo>
                  <a:pt x="943" y="19255"/>
                </a:lnTo>
                <a:lnTo>
                  <a:pt x="2415" y="18378"/>
                </a:lnTo>
                <a:cubicBezTo>
                  <a:pt x="4336" y="20365"/>
                  <a:pt x="7088" y="21600"/>
                  <a:pt x="10093" y="21600"/>
                </a:cubicBezTo>
                <a:cubicBezTo>
                  <a:pt x="12716" y="21600"/>
                  <a:pt x="15091" y="20674"/>
                  <a:pt x="16946" y="19122"/>
                </a:cubicBezTo>
                <a:lnTo>
                  <a:pt x="16180" y="19369"/>
                </a:lnTo>
                <a:cubicBezTo>
                  <a:pt x="16180" y="19369"/>
                  <a:pt x="16495" y="17005"/>
                  <a:pt x="16495" y="17005"/>
                </a:cubicBezTo>
                <a:cubicBezTo>
                  <a:pt x="14895" y="18683"/>
                  <a:pt x="12652" y="19751"/>
                  <a:pt x="10093" y="19751"/>
                </a:cubicBezTo>
                <a:cubicBezTo>
                  <a:pt x="7791" y="19751"/>
                  <a:pt x="5678" y="18815"/>
                  <a:pt x="4143" y="17387"/>
                </a:cubicBezTo>
                <a:lnTo>
                  <a:pt x="5105" y="16891"/>
                </a:lnTo>
                <a:lnTo>
                  <a:pt x="628" y="14031"/>
                </a:lnTo>
                <a:close/>
              </a:path>
            </a:pathLst>
          </a:custGeom>
          <a:solidFill>
            <a:srgbClr val="284E7D"/>
          </a:solidFill>
          <a:ln w="12700">
            <a:miter lim="400000"/>
          </a:ln>
        </p:spPr>
        <p:txBody>
          <a:bodyPr lIns="19051" tIns="19051" rIns="19051" bIns="1905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>
              <a:cs typeface="+mn-ea"/>
              <a:sym typeface="+mn-lt"/>
            </a:endParaRPr>
          </a:p>
        </p:txBody>
      </p:sp>
      <p:sp>
        <p:nvSpPr>
          <p:cNvPr id="20" name="Shape 23334"/>
          <p:cNvSpPr/>
          <p:nvPr/>
        </p:nvSpPr>
        <p:spPr>
          <a:xfrm>
            <a:off x="2312165" y="4150748"/>
            <a:ext cx="642013" cy="513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" y="0"/>
                </a:moveTo>
                <a:cubicBezTo>
                  <a:pt x="968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968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391"/>
                  <a:pt x="21600" y="18900"/>
                </a:cubicBezTo>
                <a:cubicBezTo>
                  <a:pt x="21600" y="18900"/>
                  <a:pt x="21600" y="2700"/>
                  <a:pt x="21600" y="2700"/>
                </a:cubicBezTo>
                <a:cubicBezTo>
                  <a:pt x="21600" y="1209"/>
                  <a:pt x="20633" y="0"/>
                  <a:pt x="19440" y="0"/>
                </a:cubicBezTo>
                <a:lnTo>
                  <a:pt x="2160" y="0"/>
                </a:lnTo>
                <a:close/>
                <a:moveTo>
                  <a:pt x="2160" y="2700"/>
                </a:moveTo>
                <a:lnTo>
                  <a:pt x="19440" y="2700"/>
                </a:lnTo>
                <a:cubicBezTo>
                  <a:pt x="19440" y="2700"/>
                  <a:pt x="19440" y="18900"/>
                  <a:pt x="19440" y="18900"/>
                </a:cubicBezTo>
                <a:lnTo>
                  <a:pt x="2160" y="18900"/>
                </a:lnTo>
                <a:lnTo>
                  <a:pt x="2160" y="2700"/>
                </a:lnTo>
                <a:close/>
                <a:moveTo>
                  <a:pt x="6645" y="3291"/>
                </a:moveTo>
                <a:cubicBezTo>
                  <a:pt x="5151" y="3291"/>
                  <a:pt x="3950" y="4793"/>
                  <a:pt x="3950" y="6660"/>
                </a:cubicBezTo>
                <a:cubicBezTo>
                  <a:pt x="3950" y="8524"/>
                  <a:pt x="5151" y="10054"/>
                  <a:pt x="6645" y="10054"/>
                </a:cubicBezTo>
                <a:cubicBezTo>
                  <a:pt x="8138" y="10054"/>
                  <a:pt x="9360" y="8524"/>
                  <a:pt x="9360" y="6660"/>
                </a:cubicBezTo>
                <a:cubicBezTo>
                  <a:pt x="9360" y="4793"/>
                  <a:pt x="8138" y="3291"/>
                  <a:pt x="6645" y="3291"/>
                </a:cubicBezTo>
                <a:close/>
                <a:moveTo>
                  <a:pt x="6645" y="4654"/>
                </a:moveTo>
                <a:cubicBezTo>
                  <a:pt x="7540" y="4654"/>
                  <a:pt x="8270" y="5544"/>
                  <a:pt x="8270" y="6660"/>
                </a:cubicBezTo>
                <a:cubicBezTo>
                  <a:pt x="8270" y="7779"/>
                  <a:pt x="7540" y="8691"/>
                  <a:pt x="6645" y="8691"/>
                </a:cubicBezTo>
                <a:cubicBezTo>
                  <a:pt x="5752" y="8691"/>
                  <a:pt x="5019" y="7779"/>
                  <a:pt x="5019" y="6660"/>
                </a:cubicBezTo>
                <a:cubicBezTo>
                  <a:pt x="5019" y="5544"/>
                  <a:pt x="5752" y="4654"/>
                  <a:pt x="6645" y="4654"/>
                </a:cubicBezTo>
                <a:close/>
                <a:moveTo>
                  <a:pt x="15182" y="9051"/>
                </a:moveTo>
                <a:cubicBezTo>
                  <a:pt x="13023" y="9051"/>
                  <a:pt x="11947" y="13114"/>
                  <a:pt x="10327" y="13114"/>
                </a:cubicBezTo>
                <a:cubicBezTo>
                  <a:pt x="8702" y="13114"/>
                  <a:pt x="8704" y="11751"/>
                  <a:pt x="6542" y="11751"/>
                </a:cubicBezTo>
                <a:cubicBezTo>
                  <a:pt x="4380" y="11751"/>
                  <a:pt x="3291" y="17151"/>
                  <a:pt x="3291" y="17151"/>
                </a:cubicBezTo>
                <a:lnTo>
                  <a:pt x="18411" y="17151"/>
                </a:lnTo>
                <a:cubicBezTo>
                  <a:pt x="18411" y="17151"/>
                  <a:pt x="17344" y="9051"/>
                  <a:pt x="15182" y="9051"/>
                </a:cubicBezTo>
                <a:close/>
                <a:moveTo>
                  <a:pt x="15182" y="10414"/>
                </a:moveTo>
                <a:cubicBezTo>
                  <a:pt x="15666" y="10486"/>
                  <a:pt x="16541" y="12847"/>
                  <a:pt x="17095" y="15814"/>
                </a:cubicBezTo>
                <a:lnTo>
                  <a:pt x="4793" y="15814"/>
                </a:lnTo>
                <a:cubicBezTo>
                  <a:pt x="5262" y="14415"/>
                  <a:pt x="5940" y="13114"/>
                  <a:pt x="6542" y="13114"/>
                </a:cubicBezTo>
                <a:cubicBezTo>
                  <a:pt x="7411" y="13114"/>
                  <a:pt x="7752" y="13362"/>
                  <a:pt x="8187" y="13680"/>
                </a:cubicBezTo>
                <a:cubicBezTo>
                  <a:pt x="8669" y="14030"/>
                  <a:pt x="9267" y="14451"/>
                  <a:pt x="10306" y="14451"/>
                </a:cubicBezTo>
                <a:cubicBezTo>
                  <a:pt x="11534" y="14451"/>
                  <a:pt x="12416" y="13270"/>
                  <a:pt x="13186" y="12214"/>
                </a:cubicBezTo>
                <a:cubicBezTo>
                  <a:pt x="13861" y="11292"/>
                  <a:pt x="14500" y="10414"/>
                  <a:pt x="15182" y="10414"/>
                </a:cubicBezTo>
                <a:close/>
              </a:path>
            </a:pathLst>
          </a:custGeom>
          <a:solidFill>
            <a:srgbClr val="284E7D"/>
          </a:solidFill>
          <a:ln w="12700">
            <a:miter lim="400000"/>
          </a:ln>
        </p:spPr>
        <p:txBody>
          <a:bodyPr lIns="19051" tIns="19051" rIns="19051" bIns="1905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>
              <a:cs typeface="+mn-ea"/>
              <a:sym typeface="+mn-lt"/>
            </a:endParaRPr>
          </a:p>
        </p:txBody>
      </p:sp>
      <p:sp>
        <p:nvSpPr>
          <p:cNvPr id="24" name="Shape 23335"/>
          <p:cNvSpPr/>
          <p:nvPr/>
        </p:nvSpPr>
        <p:spPr>
          <a:xfrm>
            <a:off x="6986854" y="4150748"/>
            <a:ext cx="513528" cy="513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12" h="21411" extrusionOk="0">
                <a:moveTo>
                  <a:pt x="11932" y="10025"/>
                </a:moveTo>
                <a:cubicBezTo>
                  <a:pt x="11932" y="10766"/>
                  <a:pt x="11338" y="11365"/>
                  <a:pt x="10602" y="11365"/>
                </a:cubicBezTo>
                <a:cubicBezTo>
                  <a:pt x="9875" y="11365"/>
                  <a:pt x="9281" y="10766"/>
                  <a:pt x="9281" y="10025"/>
                </a:cubicBezTo>
                <a:cubicBezTo>
                  <a:pt x="9281" y="9288"/>
                  <a:pt x="9875" y="8683"/>
                  <a:pt x="10602" y="8683"/>
                </a:cubicBezTo>
                <a:cubicBezTo>
                  <a:pt x="11338" y="8683"/>
                  <a:pt x="11932" y="9288"/>
                  <a:pt x="11932" y="10025"/>
                </a:cubicBezTo>
                <a:cubicBezTo>
                  <a:pt x="11932" y="10025"/>
                  <a:pt x="11932" y="10025"/>
                  <a:pt x="11932" y="10025"/>
                </a:cubicBezTo>
                <a:close/>
                <a:moveTo>
                  <a:pt x="7952" y="10025"/>
                </a:moveTo>
                <a:cubicBezTo>
                  <a:pt x="7952" y="11502"/>
                  <a:pt x="9144" y="12707"/>
                  <a:pt x="10602" y="12707"/>
                </a:cubicBezTo>
                <a:cubicBezTo>
                  <a:pt x="12067" y="12707"/>
                  <a:pt x="13255" y="11502"/>
                  <a:pt x="13255" y="10025"/>
                </a:cubicBezTo>
                <a:cubicBezTo>
                  <a:pt x="13255" y="8547"/>
                  <a:pt x="12067" y="7346"/>
                  <a:pt x="10602" y="7346"/>
                </a:cubicBezTo>
                <a:cubicBezTo>
                  <a:pt x="9144" y="7346"/>
                  <a:pt x="7952" y="8547"/>
                  <a:pt x="7952" y="10025"/>
                </a:cubicBezTo>
                <a:cubicBezTo>
                  <a:pt x="7952" y="10025"/>
                  <a:pt x="7952" y="10025"/>
                  <a:pt x="7952" y="10025"/>
                </a:cubicBezTo>
                <a:close/>
                <a:moveTo>
                  <a:pt x="19692" y="11169"/>
                </a:moveTo>
                <a:cubicBezTo>
                  <a:pt x="19441" y="11420"/>
                  <a:pt x="19007" y="11420"/>
                  <a:pt x="18755" y="11169"/>
                </a:cubicBezTo>
                <a:lnTo>
                  <a:pt x="11544" y="3884"/>
                </a:lnTo>
                <a:lnTo>
                  <a:pt x="12013" y="3411"/>
                </a:lnTo>
                <a:cubicBezTo>
                  <a:pt x="12177" y="3243"/>
                  <a:pt x="12301" y="3053"/>
                  <a:pt x="12396" y="2849"/>
                </a:cubicBezTo>
                <a:lnTo>
                  <a:pt x="19692" y="10221"/>
                </a:lnTo>
                <a:cubicBezTo>
                  <a:pt x="19948" y="10485"/>
                  <a:pt x="19948" y="10906"/>
                  <a:pt x="19692" y="11169"/>
                </a:cubicBezTo>
                <a:cubicBezTo>
                  <a:pt x="19692" y="11169"/>
                  <a:pt x="19692" y="11169"/>
                  <a:pt x="19692" y="11169"/>
                </a:cubicBezTo>
                <a:close/>
                <a:moveTo>
                  <a:pt x="17233" y="20070"/>
                </a:moveTo>
                <a:lnTo>
                  <a:pt x="14582" y="20070"/>
                </a:lnTo>
                <a:lnTo>
                  <a:pt x="14582" y="15383"/>
                </a:lnTo>
                <a:cubicBezTo>
                  <a:pt x="14582" y="14642"/>
                  <a:pt x="13990" y="14042"/>
                  <a:pt x="13255" y="14042"/>
                </a:cubicBezTo>
                <a:lnTo>
                  <a:pt x="7952" y="14042"/>
                </a:lnTo>
                <a:cubicBezTo>
                  <a:pt x="7220" y="14042"/>
                  <a:pt x="6629" y="14642"/>
                  <a:pt x="6629" y="15383"/>
                </a:cubicBezTo>
                <a:lnTo>
                  <a:pt x="6629" y="20070"/>
                </a:lnTo>
                <a:lnTo>
                  <a:pt x="3976" y="20070"/>
                </a:lnTo>
                <a:lnTo>
                  <a:pt x="3976" y="11529"/>
                </a:lnTo>
                <a:lnTo>
                  <a:pt x="10602" y="4829"/>
                </a:lnTo>
                <a:lnTo>
                  <a:pt x="17233" y="11529"/>
                </a:lnTo>
                <a:cubicBezTo>
                  <a:pt x="17233" y="11529"/>
                  <a:pt x="17233" y="20070"/>
                  <a:pt x="17233" y="20070"/>
                </a:cubicBezTo>
                <a:close/>
                <a:moveTo>
                  <a:pt x="2456" y="11169"/>
                </a:moveTo>
                <a:cubicBezTo>
                  <a:pt x="2204" y="11420"/>
                  <a:pt x="1771" y="11420"/>
                  <a:pt x="1518" y="11169"/>
                </a:cubicBezTo>
                <a:cubicBezTo>
                  <a:pt x="1260" y="10906"/>
                  <a:pt x="1260" y="10485"/>
                  <a:pt x="1518" y="10221"/>
                </a:cubicBezTo>
                <a:lnTo>
                  <a:pt x="8817" y="2849"/>
                </a:lnTo>
                <a:cubicBezTo>
                  <a:pt x="8912" y="3053"/>
                  <a:pt x="9034" y="3243"/>
                  <a:pt x="9200" y="3411"/>
                </a:cubicBezTo>
                <a:lnTo>
                  <a:pt x="9668" y="3884"/>
                </a:lnTo>
                <a:cubicBezTo>
                  <a:pt x="9668" y="3884"/>
                  <a:pt x="2456" y="11169"/>
                  <a:pt x="2456" y="11169"/>
                </a:cubicBezTo>
                <a:close/>
                <a:moveTo>
                  <a:pt x="10137" y="1516"/>
                </a:moveTo>
                <a:cubicBezTo>
                  <a:pt x="10260" y="1388"/>
                  <a:pt x="10429" y="1320"/>
                  <a:pt x="10602" y="1320"/>
                </a:cubicBezTo>
                <a:cubicBezTo>
                  <a:pt x="10783" y="1320"/>
                  <a:pt x="10950" y="1388"/>
                  <a:pt x="11073" y="1516"/>
                </a:cubicBezTo>
                <a:cubicBezTo>
                  <a:pt x="11332" y="1776"/>
                  <a:pt x="11332" y="2202"/>
                  <a:pt x="11073" y="2462"/>
                </a:cubicBezTo>
                <a:lnTo>
                  <a:pt x="10602" y="2939"/>
                </a:lnTo>
                <a:lnTo>
                  <a:pt x="10137" y="2462"/>
                </a:lnTo>
                <a:cubicBezTo>
                  <a:pt x="9878" y="2202"/>
                  <a:pt x="9878" y="1776"/>
                  <a:pt x="10137" y="1516"/>
                </a:cubicBezTo>
                <a:cubicBezTo>
                  <a:pt x="10137" y="1516"/>
                  <a:pt x="10137" y="1516"/>
                  <a:pt x="10137" y="1516"/>
                </a:cubicBezTo>
                <a:close/>
                <a:moveTo>
                  <a:pt x="20631" y="9276"/>
                </a:moveTo>
                <a:lnTo>
                  <a:pt x="12013" y="565"/>
                </a:lnTo>
                <a:cubicBezTo>
                  <a:pt x="11259" y="-189"/>
                  <a:pt x="9950" y="-189"/>
                  <a:pt x="9200" y="565"/>
                </a:cubicBezTo>
                <a:lnTo>
                  <a:pt x="581" y="9276"/>
                </a:lnTo>
                <a:cubicBezTo>
                  <a:pt x="-194" y="10057"/>
                  <a:pt x="-194" y="11333"/>
                  <a:pt x="581" y="12116"/>
                </a:cubicBezTo>
                <a:cubicBezTo>
                  <a:pt x="959" y="12497"/>
                  <a:pt x="1455" y="12707"/>
                  <a:pt x="1987" y="12707"/>
                </a:cubicBezTo>
                <a:cubicBezTo>
                  <a:pt x="2217" y="12707"/>
                  <a:pt x="2441" y="12656"/>
                  <a:pt x="2652" y="12582"/>
                </a:cubicBezTo>
                <a:lnTo>
                  <a:pt x="2652" y="20070"/>
                </a:lnTo>
                <a:cubicBezTo>
                  <a:pt x="2652" y="20810"/>
                  <a:pt x="3247" y="21411"/>
                  <a:pt x="3976" y="21411"/>
                </a:cubicBezTo>
                <a:lnTo>
                  <a:pt x="6629" y="21411"/>
                </a:lnTo>
                <a:cubicBezTo>
                  <a:pt x="7361" y="21411"/>
                  <a:pt x="7952" y="20810"/>
                  <a:pt x="7952" y="20070"/>
                </a:cubicBezTo>
                <a:lnTo>
                  <a:pt x="7952" y="15383"/>
                </a:lnTo>
                <a:lnTo>
                  <a:pt x="13255" y="15383"/>
                </a:lnTo>
                <a:lnTo>
                  <a:pt x="13255" y="20070"/>
                </a:lnTo>
                <a:cubicBezTo>
                  <a:pt x="13255" y="20810"/>
                  <a:pt x="13851" y="21411"/>
                  <a:pt x="14582" y="21411"/>
                </a:cubicBezTo>
                <a:lnTo>
                  <a:pt x="17233" y="21411"/>
                </a:lnTo>
                <a:cubicBezTo>
                  <a:pt x="17965" y="21411"/>
                  <a:pt x="18562" y="20810"/>
                  <a:pt x="18562" y="20070"/>
                </a:cubicBezTo>
                <a:lnTo>
                  <a:pt x="18562" y="12582"/>
                </a:lnTo>
                <a:cubicBezTo>
                  <a:pt x="18770" y="12656"/>
                  <a:pt x="18992" y="12707"/>
                  <a:pt x="19223" y="12707"/>
                </a:cubicBezTo>
                <a:cubicBezTo>
                  <a:pt x="19754" y="12707"/>
                  <a:pt x="20255" y="12497"/>
                  <a:pt x="20631" y="12116"/>
                </a:cubicBezTo>
                <a:cubicBezTo>
                  <a:pt x="21406" y="11333"/>
                  <a:pt x="21406" y="10057"/>
                  <a:pt x="20631" y="9276"/>
                </a:cubicBezTo>
                <a:cubicBezTo>
                  <a:pt x="20631" y="9276"/>
                  <a:pt x="20631" y="9276"/>
                  <a:pt x="20631" y="9276"/>
                </a:cubicBezTo>
                <a:close/>
              </a:path>
            </a:pathLst>
          </a:custGeom>
          <a:solidFill>
            <a:srgbClr val="284E7D"/>
          </a:solidFill>
          <a:ln w="12700">
            <a:miter lim="400000"/>
          </a:ln>
        </p:spPr>
        <p:txBody>
          <a:bodyPr lIns="19051" tIns="19051" rIns="19051" bIns="1905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>
              <a:cs typeface="+mn-ea"/>
              <a:sym typeface="+mn-lt"/>
            </a:endParaRPr>
          </a:p>
        </p:txBody>
      </p:sp>
      <p:sp>
        <p:nvSpPr>
          <p:cNvPr id="25" name="Shape 23337"/>
          <p:cNvSpPr/>
          <p:nvPr/>
        </p:nvSpPr>
        <p:spPr>
          <a:xfrm>
            <a:off x="9149326" y="4150749"/>
            <a:ext cx="513999" cy="513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137"/>
                </a:lnTo>
                <a:cubicBezTo>
                  <a:pt x="21600" y="19137"/>
                  <a:pt x="2478" y="19137"/>
                  <a:pt x="2478" y="19137"/>
                </a:cubicBezTo>
                <a:lnTo>
                  <a:pt x="2478" y="0"/>
                </a:lnTo>
                <a:lnTo>
                  <a:pt x="0" y="0"/>
                </a:lnTo>
                <a:close/>
                <a:moveTo>
                  <a:pt x="5738" y="4176"/>
                </a:moveTo>
                <a:lnTo>
                  <a:pt x="4173" y="5384"/>
                </a:lnTo>
                <a:lnTo>
                  <a:pt x="8656" y="11192"/>
                </a:lnTo>
                <a:cubicBezTo>
                  <a:pt x="8656" y="11192"/>
                  <a:pt x="13188" y="8565"/>
                  <a:pt x="13188" y="8565"/>
                </a:cubicBezTo>
                <a:lnTo>
                  <a:pt x="16449" y="13231"/>
                </a:lnTo>
                <a:lnTo>
                  <a:pt x="15324" y="14014"/>
                </a:lnTo>
                <a:lnTo>
                  <a:pt x="19595" y="16021"/>
                </a:lnTo>
                <a:lnTo>
                  <a:pt x="19187" y="11306"/>
                </a:lnTo>
                <a:lnTo>
                  <a:pt x="18062" y="12089"/>
                </a:lnTo>
                <a:lnTo>
                  <a:pt x="13759" y="5938"/>
                </a:lnTo>
                <a:lnTo>
                  <a:pt x="9162" y="8614"/>
                </a:lnTo>
                <a:lnTo>
                  <a:pt x="5738" y="4176"/>
                </a:lnTo>
                <a:close/>
              </a:path>
            </a:pathLst>
          </a:custGeom>
          <a:solidFill>
            <a:srgbClr val="284E7D"/>
          </a:solidFill>
          <a:ln w="12700">
            <a:miter lim="400000"/>
          </a:ln>
        </p:spPr>
        <p:txBody>
          <a:bodyPr lIns="19051" tIns="19051" rIns="19051" bIns="1905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624661" y="4854865"/>
            <a:ext cx="201702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7" name="矩形 26"/>
          <p:cNvSpPr/>
          <p:nvPr/>
        </p:nvSpPr>
        <p:spPr>
          <a:xfrm>
            <a:off x="3965983" y="4854865"/>
            <a:ext cx="201702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8" name="矩形 27"/>
          <p:cNvSpPr/>
          <p:nvPr/>
        </p:nvSpPr>
        <p:spPr>
          <a:xfrm>
            <a:off x="6345950" y="4854865"/>
            <a:ext cx="201702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9" name="矩形 28"/>
          <p:cNvSpPr/>
          <p:nvPr/>
        </p:nvSpPr>
        <p:spPr>
          <a:xfrm>
            <a:off x="8654814" y="4854865"/>
            <a:ext cx="201702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468560" y="2647208"/>
            <a:ext cx="49039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spc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谢谢观看</a:t>
            </a:r>
            <a:endParaRPr lang="zh-CN" altLang="en-US" sz="8000" spc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293300" y="1625378"/>
            <a:ext cx="2584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cs typeface="+mn-ea"/>
                <a:sym typeface="+mn-lt"/>
              </a:rPr>
              <a:t>RESUME</a:t>
            </a:r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692406" y="3970647"/>
            <a:ext cx="64562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4194240" y="4803032"/>
            <a:ext cx="1476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汇报人：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name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966695" y="4803032"/>
            <a:ext cx="1527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日期：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年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月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391705" y="2406075"/>
            <a:ext cx="1366982" cy="1366982"/>
          </a:xfrm>
          <a:prstGeom prst="ellipse">
            <a:avLst/>
          </a:prstGeom>
          <a:solidFill>
            <a:srgbClr val="284E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2391705" y="3579092"/>
            <a:ext cx="1366982" cy="1366982"/>
          </a:xfrm>
          <a:prstGeom prst="ellipse">
            <a:avLst/>
          </a:prstGeom>
          <a:solidFill>
            <a:srgbClr val="284E7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33558" y="2704271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目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733558" y="389120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cs typeface="+mn-ea"/>
                <a:sym typeface="+mn-lt"/>
              </a:rPr>
              <a:t>录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/>
        </p:nvSpPr>
        <p:spPr>
          <a:xfrm rot="5400000">
            <a:off x="5407204" y="1282741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等腰三角形 28"/>
          <p:cNvSpPr/>
          <p:nvPr/>
        </p:nvSpPr>
        <p:spPr>
          <a:xfrm rot="5400000">
            <a:off x="5407204" y="2646081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等腰三角形 33"/>
          <p:cNvSpPr/>
          <p:nvPr/>
        </p:nvSpPr>
        <p:spPr>
          <a:xfrm rot="5400000">
            <a:off x="5386341" y="4039794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等腰三角形 34"/>
          <p:cNvSpPr/>
          <p:nvPr/>
        </p:nvSpPr>
        <p:spPr>
          <a:xfrm rot="5400000">
            <a:off x="5386340" y="5433507"/>
            <a:ext cx="452582" cy="390157"/>
          </a:xfrm>
          <a:prstGeom prst="triangl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99633" y="1216209"/>
            <a:ext cx="2317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 smtClean="0">
                <a:cs typeface="+mn-ea"/>
                <a:sym typeface="+mn-lt"/>
              </a:rPr>
              <a:t>基本</a:t>
            </a:r>
            <a:r>
              <a:rPr lang="zh-CN" altLang="en-US" sz="2800" dirty="0" smtClean="0">
                <a:cs typeface="+mn-ea"/>
                <a:sym typeface="+mn-lt"/>
              </a:rPr>
              <a:t>情况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299633" y="2579549"/>
            <a:ext cx="2595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1900" dirty="0" smtClean="0">
                <a:cs typeface="+mn-ea"/>
                <a:sym typeface="+mn-lt"/>
              </a:rPr>
              <a:t>自我评价</a:t>
            </a:r>
            <a:endParaRPr lang="zh-CN" altLang="en-US" sz="2800" spc="1900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267308" y="3973262"/>
            <a:ext cx="2595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1900" dirty="0" smtClean="0">
                <a:cs typeface="+mn-ea"/>
                <a:sym typeface="+mn-lt"/>
              </a:rPr>
              <a:t>专业认知</a:t>
            </a:r>
            <a:endParaRPr lang="zh-CN" altLang="en-US" sz="2800" spc="1900" dirty="0"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267308" y="5345248"/>
            <a:ext cx="2595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1900" dirty="0" smtClean="0">
                <a:cs typeface="+mn-ea"/>
                <a:sym typeface="+mn-lt"/>
              </a:rPr>
              <a:t>科研计划</a:t>
            </a:r>
            <a:endParaRPr lang="zh-CN" altLang="en-US" sz="2800" spc="1900" dirty="0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99633" y="1713010"/>
            <a:ext cx="2783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the text here Add the text here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299633" y="3076350"/>
            <a:ext cx="2783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the text here Add the text here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37759" y="4496482"/>
            <a:ext cx="2783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the text here Add the text here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337759" y="5762725"/>
            <a:ext cx="27830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the text here Add the text here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9" grpId="0"/>
      <p:bldP spid="36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1620984" y="2977233"/>
            <a:ext cx="8599058" cy="1437749"/>
          </a:xfrm>
          <a:prstGeom prst="parallelogram">
            <a:avLst>
              <a:gd name="adj" fmla="val 18077"/>
            </a:avLst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135409" y="3311386"/>
            <a:ext cx="30504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 smtClean="0">
                <a:solidFill>
                  <a:schemeClr val="bg1"/>
                </a:solidFill>
                <a:cs typeface="+mn-ea"/>
                <a:sym typeface="+mn-lt"/>
              </a:rPr>
              <a:t>基本</a:t>
            </a:r>
            <a:r>
              <a:rPr lang="zh-CN" altLang="en-US" sz="4400" dirty="0" smtClean="0">
                <a:solidFill>
                  <a:schemeClr val="bg1"/>
                </a:solidFill>
                <a:cs typeface="+mn-ea"/>
                <a:sym typeface="+mn-lt"/>
              </a:rPr>
              <a:t>情况</a:t>
            </a:r>
            <a:endParaRPr lang="zh-CN" altLang="en-US" sz="4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06930" y="1690332"/>
            <a:ext cx="28821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 smtClean="0">
                <a:cs typeface="+mn-ea"/>
                <a:sym typeface="+mn-lt"/>
              </a:rPr>
              <a:t>PART  01</a:t>
            </a:r>
            <a:endParaRPr lang="zh-CN" altLang="en-US" sz="6000" i="1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75351" y="4769252"/>
            <a:ext cx="68903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cs typeface="+mn-ea"/>
                <a:sym typeface="+mn-lt"/>
              </a:rPr>
              <a:t>个人基本情况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449666" y="2327587"/>
            <a:ext cx="3300551" cy="3300551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30" t="17573" r="24910" b="5688"/>
          <a:stretch>
            <a:fillRect/>
          </a:stretch>
        </p:blipFill>
        <p:spPr>
          <a:xfrm>
            <a:off x="1832974" y="2710895"/>
            <a:ext cx="2533934" cy="2533934"/>
          </a:xfrm>
          <a:custGeom>
            <a:avLst/>
            <a:gdLst>
              <a:gd name="connsiteX0" fmla="*/ 1266967 w 2533934"/>
              <a:gd name="connsiteY0" fmla="*/ 0 h 2533934"/>
              <a:gd name="connsiteX1" fmla="*/ 2533934 w 2533934"/>
              <a:gd name="connsiteY1" fmla="*/ 1266967 h 2533934"/>
              <a:gd name="connsiteX2" fmla="*/ 1266967 w 2533934"/>
              <a:gd name="connsiteY2" fmla="*/ 2533934 h 2533934"/>
              <a:gd name="connsiteX3" fmla="*/ 0 w 2533934"/>
              <a:gd name="connsiteY3" fmla="*/ 1266967 h 2533934"/>
              <a:gd name="connsiteX4" fmla="*/ 1266967 w 2533934"/>
              <a:gd name="connsiteY4" fmla="*/ 0 h 2533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934" h="2533934">
                <a:moveTo>
                  <a:pt x="1266967" y="0"/>
                </a:moveTo>
                <a:cubicBezTo>
                  <a:pt x="1966694" y="0"/>
                  <a:pt x="2533934" y="567240"/>
                  <a:pt x="2533934" y="1266967"/>
                </a:cubicBezTo>
                <a:cubicBezTo>
                  <a:pt x="2533934" y="1966694"/>
                  <a:pt x="1966694" y="2533934"/>
                  <a:pt x="1266967" y="2533934"/>
                </a:cubicBezTo>
                <a:cubicBezTo>
                  <a:pt x="567240" y="2533934"/>
                  <a:pt x="0" y="1966694"/>
                  <a:pt x="0" y="1266967"/>
                </a:cubicBezTo>
                <a:cubicBezTo>
                  <a:pt x="0" y="567240"/>
                  <a:pt x="567240" y="0"/>
                  <a:pt x="1266967" y="0"/>
                </a:cubicBezTo>
                <a:close/>
              </a:path>
            </a:pathLst>
          </a:custGeom>
        </p:spPr>
      </p:pic>
      <p:sp>
        <p:nvSpPr>
          <p:cNvPr id="35" name="矩形 34"/>
          <p:cNvSpPr/>
          <p:nvPr/>
        </p:nvSpPr>
        <p:spPr>
          <a:xfrm>
            <a:off x="5462080" y="1944329"/>
            <a:ext cx="4128317" cy="600363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510577" y="201367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个人基本情况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589846" y="3098799"/>
            <a:ext cx="304800" cy="304800"/>
          </a:xfrm>
          <a:prstGeom prst="rect">
            <a:avLst/>
          </a:prstGeom>
          <a:noFill/>
          <a:ln w="25400">
            <a:solidFill>
              <a:srgbClr val="284E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589846" y="3839315"/>
            <a:ext cx="304800" cy="304800"/>
          </a:xfrm>
          <a:prstGeom prst="rect">
            <a:avLst/>
          </a:prstGeom>
          <a:noFill/>
          <a:ln w="25400">
            <a:solidFill>
              <a:srgbClr val="284E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589846" y="4585851"/>
            <a:ext cx="304800" cy="304800"/>
          </a:xfrm>
          <a:prstGeom prst="rect">
            <a:avLst/>
          </a:prstGeom>
          <a:noFill/>
          <a:ln w="25400">
            <a:solidFill>
              <a:srgbClr val="284E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589846" y="5329377"/>
            <a:ext cx="304800" cy="304800"/>
          </a:xfrm>
          <a:prstGeom prst="rect">
            <a:avLst/>
          </a:prstGeom>
          <a:noFill/>
          <a:ln w="25400">
            <a:solidFill>
              <a:srgbClr val="284E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151622" y="306653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cs typeface="+mn-ea"/>
                <a:sym typeface="+mn-lt"/>
              </a:rPr>
              <a:t>姓名：小石上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151622" y="3839315"/>
            <a:ext cx="216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cs typeface="+mn-ea"/>
                <a:sym typeface="+mn-lt"/>
              </a:rPr>
              <a:t>手机：</a:t>
            </a:r>
            <a:r>
              <a:rPr lang="en-US" altLang="zh-CN" dirty="0" smtClean="0">
                <a:cs typeface="+mn-ea"/>
                <a:sym typeface="+mn-lt"/>
              </a:rPr>
              <a:t>12345678901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161122" y="4581352"/>
            <a:ext cx="213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cs typeface="+mn-ea"/>
                <a:sym typeface="+mn-lt"/>
              </a:rPr>
              <a:t>邮箱：</a:t>
            </a:r>
            <a:r>
              <a:rPr lang="en-US" altLang="zh-CN" dirty="0" smtClean="0">
                <a:cs typeface="+mn-ea"/>
                <a:sym typeface="+mn-lt"/>
              </a:rPr>
              <a:t>888@qq.com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46859" y="5297111"/>
            <a:ext cx="2983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cs typeface="+mn-ea"/>
                <a:sym typeface="+mn-lt"/>
              </a:rPr>
              <a:t>住址：湖北省</a:t>
            </a:r>
            <a:r>
              <a:rPr lang="en-US" altLang="zh-CN" dirty="0" smtClean="0">
                <a:cs typeface="+mn-ea"/>
                <a:sym typeface="+mn-lt"/>
              </a:rPr>
              <a:t>XX</a:t>
            </a:r>
            <a:r>
              <a:rPr lang="zh-CN" altLang="en-US" dirty="0" smtClean="0">
                <a:cs typeface="+mn-ea"/>
                <a:sym typeface="+mn-lt"/>
              </a:rPr>
              <a:t>市</a:t>
            </a:r>
            <a:r>
              <a:rPr lang="en-US" altLang="zh-CN" dirty="0" smtClean="0">
                <a:cs typeface="+mn-ea"/>
                <a:sym typeface="+mn-lt"/>
              </a:rPr>
              <a:t>XX</a:t>
            </a:r>
            <a:r>
              <a:rPr lang="zh-CN" altLang="en-US" dirty="0" smtClean="0">
                <a:cs typeface="+mn-ea"/>
                <a:sym typeface="+mn-lt"/>
              </a:rPr>
              <a:t>区</a:t>
            </a:r>
            <a:r>
              <a:rPr lang="en-US" altLang="zh-CN" dirty="0" smtClean="0">
                <a:cs typeface="+mn-ea"/>
                <a:sym typeface="+mn-lt"/>
              </a:rPr>
              <a:t>XX</a:t>
            </a:r>
            <a:r>
              <a:rPr lang="zh-CN" altLang="en-US" dirty="0" smtClean="0">
                <a:cs typeface="+mn-ea"/>
                <a:sym typeface="+mn-lt"/>
              </a:rPr>
              <a:t>号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2" grpId="0"/>
      <p:bldP spid="43" grpId="0"/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627660" y="2227575"/>
            <a:ext cx="10704945" cy="1450109"/>
          </a:xfrm>
          <a:custGeom>
            <a:avLst/>
            <a:gdLst>
              <a:gd name="connsiteX0" fmla="*/ 0 w 10704945"/>
              <a:gd name="connsiteY0" fmla="*/ 1450109 h 1450109"/>
              <a:gd name="connsiteX1" fmla="*/ 1690254 w 10704945"/>
              <a:gd name="connsiteY1" fmla="*/ 692728 h 1450109"/>
              <a:gd name="connsiteX2" fmla="*/ 3703782 w 10704945"/>
              <a:gd name="connsiteY2" fmla="*/ 1302328 h 1450109"/>
              <a:gd name="connsiteX3" fmla="*/ 5181600 w 10704945"/>
              <a:gd name="connsiteY3" fmla="*/ 1089891 h 1450109"/>
              <a:gd name="connsiteX4" fmla="*/ 6474691 w 10704945"/>
              <a:gd name="connsiteY4" fmla="*/ 1126837 h 1450109"/>
              <a:gd name="connsiteX5" fmla="*/ 7804727 w 10704945"/>
              <a:gd name="connsiteY5" fmla="*/ 498764 h 1450109"/>
              <a:gd name="connsiteX6" fmla="*/ 9430327 w 10704945"/>
              <a:gd name="connsiteY6" fmla="*/ 581891 h 1450109"/>
              <a:gd name="connsiteX7" fmla="*/ 10704945 w 10704945"/>
              <a:gd name="connsiteY7" fmla="*/ 0 h 145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04945" h="1450109">
                <a:moveTo>
                  <a:pt x="0" y="1450109"/>
                </a:moveTo>
                <a:cubicBezTo>
                  <a:pt x="536478" y="1083733"/>
                  <a:pt x="1072957" y="717358"/>
                  <a:pt x="1690254" y="692728"/>
                </a:cubicBezTo>
                <a:cubicBezTo>
                  <a:pt x="2307551" y="668098"/>
                  <a:pt x="3121891" y="1236134"/>
                  <a:pt x="3703782" y="1302328"/>
                </a:cubicBezTo>
                <a:cubicBezTo>
                  <a:pt x="4285673" y="1368522"/>
                  <a:pt x="4719782" y="1119139"/>
                  <a:pt x="5181600" y="1089891"/>
                </a:cubicBezTo>
                <a:cubicBezTo>
                  <a:pt x="5643418" y="1060643"/>
                  <a:pt x="6037503" y="1225358"/>
                  <a:pt x="6474691" y="1126837"/>
                </a:cubicBezTo>
                <a:cubicBezTo>
                  <a:pt x="6911879" y="1028316"/>
                  <a:pt x="7312121" y="589588"/>
                  <a:pt x="7804727" y="498764"/>
                </a:cubicBezTo>
                <a:cubicBezTo>
                  <a:pt x="8297333" y="407940"/>
                  <a:pt x="8946957" y="665018"/>
                  <a:pt x="9430327" y="581891"/>
                </a:cubicBezTo>
                <a:cubicBezTo>
                  <a:pt x="9913697" y="498764"/>
                  <a:pt x="10309321" y="249382"/>
                  <a:pt x="10704945" y="0"/>
                </a:cubicBezTo>
              </a:path>
            </a:pathLst>
          </a:cu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cs typeface="+mn-ea"/>
                <a:sym typeface="+mn-lt"/>
              </a:rPr>
              <a:t>个人基本情况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541240" y="2001288"/>
            <a:ext cx="1283855" cy="1283855"/>
          </a:xfrm>
          <a:prstGeom prst="ellips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291868" y="2483885"/>
            <a:ext cx="1283855" cy="1283855"/>
          </a:xfrm>
          <a:prstGeom prst="ellips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061693" y="1932164"/>
            <a:ext cx="1283855" cy="1283855"/>
          </a:xfrm>
          <a:prstGeom prst="ellipse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256471" y="3511430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cs typeface="+mn-ea"/>
                <a:sym typeface="+mn-lt"/>
              </a:rPr>
              <a:t>20XX~20XX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014424" y="3933994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cs typeface="+mn-ea"/>
                <a:sym typeface="+mn-lt"/>
              </a:rPr>
              <a:t>20XX~20XX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57728" y="3363724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cs typeface="+mn-ea"/>
                <a:sym typeface="+mn-lt"/>
              </a:rPr>
              <a:t>20XX~20XX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694932" y="236785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cs typeface="+mn-ea"/>
                <a:sym typeface="+mn-lt"/>
              </a:rPr>
              <a:t>初中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440692" y="288364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cs typeface="+mn-ea"/>
                <a:sym typeface="+mn-lt"/>
              </a:rPr>
              <a:t>高中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181722" y="228170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cs typeface="+mn-ea"/>
                <a:sym typeface="+mn-lt"/>
              </a:rPr>
              <a:t>大学</a:t>
            </a:r>
            <a:endParaRPr lang="zh-CN" altLang="en-US" sz="3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80673" y="4199382"/>
            <a:ext cx="260498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  <p:sp>
        <p:nvSpPr>
          <p:cNvPr id="28" name="矩形 27"/>
          <p:cNvSpPr/>
          <p:nvPr/>
        </p:nvSpPr>
        <p:spPr>
          <a:xfrm>
            <a:off x="4588651" y="4554906"/>
            <a:ext cx="260498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  <p:sp>
        <p:nvSpPr>
          <p:cNvPr id="29" name="矩形 28"/>
          <p:cNvSpPr/>
          <p:nvPr/>
        </p:nvSpPr>
        <p:spPr>
          <a:xfrm>
            <a:off x="8401126" y="4090299"/>
            <a:ext cx="260498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1620984" y="2977233"/>
            <a:ext cx="8599058" cy="1437749"/>
          </a:xfrm>
          <a:prstGeom prst="parallelogram">
            <a:avLst>
              <a:gd name="adj" fmla="val 18077"/>
            </a:avLst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212352" y="3311386"/>
            <a:ext cx="34163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1900" dirty="0" smtClean="0">
                <a:solidFill>
                  <a:schemeClr val="bg1"/>
                </a:solidFill>
                <a:cs typeface="+mn-ea"/>
                <a:sym typeface="+mn-lt"/>
              </a:rPr>
              <a:t>自我评价</a:t>
            </a:r>
            <a:endParaRPr lang="zh-CN" altLang="en-US" sz="4400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06930" y="1690332"/>
            <a:ext cx="28821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 smtClean="0">
                <a:cs typeface="+mn-ea"/>
                <a:sym typeface="+mn-lt"/>
              </a:rPr>
              <a:t>PART  02</a:t>
            </a:r>
            <a:endParaRPr lang="zh-CN" altLang="en-US" sz="6000" i="1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75351" y="4769252"/>
            <a:ext cx="68903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7" t="10193" r="25492" b="4238"/>
          <a:stretch>
            <a:fillRect/>
          </a:stretch>
        </p:blipFill>
        <p:spPr>
          <a:xfrm>
            <a:off x="6163791" y="1699490"/>
            <a:ext cx="2078182" cy="3140364"/>
          </a:xfrm>
          <a:custGeom>
            <a:avLst/>
            <a:gdLst>
              <a:gd name="connsiteX0" fmla="*/ 0 w 2078182"/>
              <a:gd name="connsiteY0" fmla="*/ 0 h 3140364"/>
              <a:gd name="connsiteX1" fmla="*/ 2078182 w 2078182"/>
              <a:gd name="connsiteY1" fmla="*/ 0 h 3140364"/>
              <a:gd name="connsiteX2" fmla="*/ 2078182 w 2078182"/>
              <a:gd name="connsiteY2" fmla="*/ 3140364 h 3140364"/>
              <a:gd name="connsiteX3" fmla="*/ 0 w 2078182"/>
              <a:gd name="connsiteY3" fmla="*/ 3140364 h 314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8182" h="3140364">
                <a:moveTo>
                  <a:pt x="0" y="0"/>
                </a:moveTo>
                <a:lnTo>
                  <a:pt x="2078182" y="0"/>
                </a:lnTo>
                <a:lnTo>
                  <a:pt x="2078182" y="3140364"/>
                </a:lnTo>
                <a:lnTo>
                  <a:pt x="0" y="3140364"/>
                </a:lnTo>
                <a:close/>
              </a:path>
            </a:pathLst>
          </a:cu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9" t="9815" r="22598" b="27222"/>
          <a:stretch>
            <a:fillRect/>
          </a:stretch>
        </p:blipFill>
        <p:spPr>
          <a:xfrm>
            <a:off x="3775513" y="1699490"/>
            <a:ext cx="2078182" cy="3140364"/>
          </a:xfrm>
          <a:custGeom>
            <a:avLst/>
            <a:gdLst>
              <a:gd name="connsiteX0" fmla="*/ 0 w 2078182"/>
              <a:gd name="connsiteY0" fmla="*/ 0 h 3140364"/>
              <a:gd name="connsiteX1" fmla="*/ 2078182 w 2078182"/>
              <a:gd name="connsiteY1" fmla="*/ 0 h 3140364"/>
              <a:gd name="connsiteX2" fmla="*/ 2078182 w 2078182"/>
              <a:gd name="connsiteY2" fmla="*/ 3140364 h 3140364"/>
              <a:gd name="connsiteX3" fmla="*/ 0 w 2078182"/>
              <a:gd name="connsiteY3" fmla="*/ 3140364 h 314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8182" h="3140364">
                <a:moveTo>
                  <a:pt x="0" y="0"/>
                </a:moveTo>
                <a:lnTo>
                  <a:pt x="2078182" y="0"/>
                </a:lnTo>
                <a:lnTo>
                  <a:pt x="2078182" y="3140364"/>
                </a:lnTo>
                <a:lnTo>
                  <a:pt x="0" y="3140364"/>
                </a:lnTo>
                <a:close/>
              </a:path>
            </a:pathLst>
          </a:cu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478" t="2897" r="15516" b="26418"/>
          <a:stretch>
            <a:fillRect/>
          </a:stretch>
        </p:blipFill>
        <p:spPr>
          <a:xfrm>
            <a:off x="1387235" y="1699490"/>
            <a:ext cx="2078182" cy="3140364"/>
          </a:xfrm>
          <a:custGeom>
            <a:avLst/>
            <a:gdLst>
              <a:gd name="connsiteX0" fmla="*/ 0 w 2078182"/>
              <a:gd name="connsiteY0" fmla="*/ 0 h 3140364"/>
              <a:gd name="connsiteX1" fmla="*/ 2078182 w 2078182"/>
              <a:gd name="connsiteY1" fmla="*/ 0 h 3140364"/>
              <a:gd name="connsiteX2" fmla="*/ 2078182 w 2078182"/>
              <a:gd name="connsiteY2" fmla="*/ 3140364 h 3140364"/>
              <a:gd name="connsiteX3" fmla="*/ 0 w 2078182"/>
              <a:gd name="connsiteY3" fmla="*/ 3140364 h 314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8182" h="3140364">
                <a:moveTo>
                  <a:pt x="0" y="0"/>
                </a:moveTo>
                <a:lnTo>
                  <a:pt x="2078182" y="0"/>
                </a:lnTo>
                <a:lnTo>
                  <a:pt x="2078182" y="3140364"/>
                </a:lnTo>
                <a:lnTo>
                  <a:pt x="0" y="3140364"/>
                </a:lnTo>
                <a:close/>
              </a:path>
            </a:pathLst>
          </a:custGeom>
        </p:spPr>
      </p:pic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spc="1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646722" y="1699490"/>
            <a:ext cx="2078182" cy="3140364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87235" y="5080001"/>
            <a:ext cx="2078182" cy="480290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775513" y="5080001"/>
            <a:ext cx="2078182" cy="480290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204361" y="5080000"/>
            <a:ext cx="2078182" cy="480290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633210" y="5080000"/>
            <a:ext cx="2078182" cy="480290"/>
          </a:xfrm>
          <a:prstGeom prst="rect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757190" y="2129105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1900" dirty="0" smtClean="0">
                <a:solidFill>
                  <a:schemeClr val="bg1"/>
                </a:solidFill>
                <a:cs typeface="+mn-ea"/>
                <a:sym typeface="+mn-lt"/>
              </a:rPr>
              <a:t>自我评价</a:t>
            </a:r>
            <a:endParaRPr lang="zh-CN" altLang="en-US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640225" y="2738583"/>
            <a:ext cx="206415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856612" y="512009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作品展示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229595" y="512009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作品展示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10252" y="512009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作品展示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984451" y="5095525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输入关键词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9" grpId="0"/>
      <p:bldP spid="30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/>
        </p:nvSpPr>
        <p:spPr>
          <a:xfrm>
            <a:off x="1" y="1"/>
            <a:ext cx="599543" cy="4368903"/>
          </a:xfrm>
          <a:custGeom>
            <a:avLst/>
            <a:gdLst>
              <a:gd name="connsiteX0" fmla="*/ 372715 w 599543"/>
              <a:gd name="connsiteY0" fmla="*/ 0 h 4368903"/>
              <a:gd name="connsiteX1" fmla="*/ 599543 w 599543"/>
              <a:gd name="connsiteY1" fmla="*/ 0 h 4368903"/>
              <a:gd name="connsiteX2" fmla="*/ 0 w 599543"/>
              <a:gd name="connsiteY2" fmla="*/ 4368903 h 4368903"/>
              <a:gd name="connsiteX3" fmla="*/ 0 w 599543"/>
              <a:gd name="connsiteY3" fmla="*/ 3280752 h 436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543" h="4368903">
                <a:moveTo>
                  <a:pt x="372715" y="0"/>
                </a:moveTo>
                <a:lnTo>
                  <a:pt x="599543" y="0"/>
                </a:lnTo>
                <a:lnTo>
                  <a:pt x="0" y="4368903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662915" y="3186545"/>
            <a:ext cx="529085" cy="3671455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8117" y="0"/>
            <a:ext cx="738087" cy="499687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530294" y="1205344"/>
            <a:ext cx="654717" cy="5652655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1125545" y="5172363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080338" y="246391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19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spc="19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六边形 1"/>
          <p:cNvSpPr/>
          <p:nvPr/>
        </p:nvSpPr>
        <p:spPr>
          <a:xfrm>
            <a:off x="1057762" y="2184452"/>
            <a:ext cx="1992838" cy="1717964"/>
          </a:xfrm>
          <a:prstGeom prst="hexagon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六边形 9"/>
          <p:cNvSpPr/>
          <p:nvPr/>
        </p:nvSpPr>
        <p:spPr>
          <a:xfrm>
            <a:off x="3735902" y="2184452"/>
            <a:ext cx="1992838" cy="1717964"/>
          </a:xfrm>
          <a:prstGeom prst="hexagon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六边形 10"/>
          <p:cNvSpPr/>
          <p:nvPr/>
        </p:nvSpPr>
        <p:spPr>
          <a:xfrm>
            <a:off x="6381540" y="2178452"/>
            <a:ext cx="1992838" cy="1717964"/>
          </a:xfrm>
          <a:prstGeom prst="hexagon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六边形 11"/>
          <p:cNvSpPr/>
          <p:nvPr/>
        </p:nvSpPr>
        <p:spPr>
          <a:xfrm>
            <a:off x="8999695" y="2136034"/>
            <a:ext cx="1992838" cy="1717964"/>
          </a:xfrm>
          <a:prstGeom prst="hexagon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六边形 2"/>
          <p:cNvSpPr/>
          <p:nvPr/>
        </p:nvSpPr>
        <p:spPr>
          <a:xfrm>
            <a:off x="1370690" y="2454217"/>
            <a:ext cx="1366982" cy="1178433"/>
          </a:xfrm>
          <a:prstGeom prst="hexagon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六边形 15"/>
          <p:cNvSpPr/>
          <p:nvPr/>
        </p:nvSpPr>
        <p:spPr>
          <a:xfrm>
            <a:off x="4054603" y="2454217"/>
            <a:ext cx="1366982" cy="1178433"/>
          </a:xfrm>
          <a:prstGeom prst="hexagon">
            <a:avLst/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六边形 16"/>
          <p:cNvSpPr/>
          <p:nvPr/>
        </p:nvSpPr>
        <p:spPr>
          <a:xfrm>
            <a:off x="6711026" y="2448217"/>
            <a:ext cx="1366982" cy="1178433"/>
          </a:xfrm>
          <a:prstGeom prst="hexagon">
            <a:avLst/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六边形 18"/>
          <p:cNvSpPr/>
          <p:nvPr/>
        </p:nvSpPr>
        <p:spPr>
          <a:xfrm>
            <a:off x="9321579" y="2419706"/>
            <a:ext cx="1366982" cy="1178433"/>
          </a:xfrm>
          <a:prstGeom prst="hexagon">
            <a:avLst/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Shape 23425"/>
          <p:cNvSpPr/>
          <p:nvPr/>
        </p:nvSpPr>
        <p:spPr>
          <a:xfrm>
            <a:off x="7116514" y="2771766"/>
            <a:ext cx="486525" cy="49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08" y="3835"/>
                </a:moveTo>
                <a:lnTo>
                  <a:pt x="10879" y="17609"/>
                </a:lnTo>
                <a:lnTo>
                  <a:pt x="11273" y="17609"/>
                </a:lnTo>
                <a:lnTo>
                  <a:pt x="17107" y="19957"/>
                </a:lnTo>
                <a:lnTo>
                  <a:pt x="19708" y="3835"/>
                </a:lnTo>
                <a:close/>
                <a:moveTo>
                  <a:pt x="17737" y="3678"/>
                </a:moveTo>
                <a:lnTo>
                  <a:pt x="2050" y="14087"/>
                </a:lnTo>
                <a:lnTo>
                  <a:pt x="6228" y="15730"/>
                </a:lnTo>
                <a:lnTo>
                  <a:pt x="6307" y="15730"/>
                </a:lnTo>
                <a:lnTo>
                  <a:pt x="17737" y="3678"/>
                </a:lnTo>
                <a:close/>
                <a:moveTo>
                  <a:pt x="19708" y="2583"/>
                </a:moveTo>
                <a:lnTo>
                  <a:pt x="6858" y="16278"/>
                </a:lnTo>
                <a:lnTo>
                  <a:pt x="8672" y="19565"/>
                </a:lnTo>
                <a:lnTo>
                  <a:pt x="19708" y="2583"/>
                </a:lnTo>
                <a:close/>
                <a:moveTo>
                  <a:pt x="20891" y="0"/>
                </a:moveTo>
                <a:lnTo>
                  <a:pt x="21048" y="157"/>
                </a:lnTo>
                <a:lnTo>
                  <a:pt x="21364" y="157"/>
                </a:lnTo>
                <a:lnTo>
                  <a:pt x="21442" y="391"/>
                </a:lnTo>
                <a:lnTo>
                  <a:pt x="21600" y="548"/>
                </a:lnTo>
                <a:lnTo>
                  <a:pt x="21600" y="861"/>
                </a:lnTo>
                <a:lnTo>
                  <a:pt x="18210" y="21052"/>
                </a:lnTo>
                <a:lnTo>
                  <a:pt x="18053" y="21287"/>
                </a:lnTo>
                <a:lnTo>
                  <a:pt x="17895" y="21443"/>
                </a:lnTo>
                <a:lnTo>
                  <a:pt x="17501" y="21600"/>
                </a:lnTo>
                <a:lnTo>
                  <a:pt x="17343" y="21443"/>
                </a:lnTo>
                <a:lnTo>
                  <a:pt x="10721" y="18861"/>
                </a:lnTo>
                <a:lnTo>
                  <a:pt x="9381" y="21209"/>
                </a:lnTo>
                <a:lnTo>
                  <a:pt x="9066" y="21443"/>
                </a:lnTo>
                <a:lnTo>
                  <a:pt x="8672" y="21600"/>
                </a:lnTo>
                <a:lnTo>
                  <a:pt x="8435" y="21443"/>
                </a:lnTo>
                <a:lnTo>
                  <a:pt x="8120" y="21209"/>
                </a:lnTo>
                <a:lnTo>
                  <a:pt x="5676" y="16904"/>
                </a:lnTo>
                <a:lnTo>
                  <a:pt x="394" y="14791"/>
                </a:lnTo>
                <a:lnTo>
                  <a:pt x="158" y="14635"/>
                </a:lnTo>
                <a:lnTo>
                  <a:pt x="0" y="14478"/>
                </a:lnTo>
                <a:lnTo>
                  <a:pt x="0" y="13774"/>
                </a:lnTo>
                <a:lnTo>
                  <a:pt x="315" y="13696"/>
                </a:lnTo>
                <a:lnTo>
                  <a:pt x="20496" y="157"/>
                </a:lnTo>
                <a:lnTo>
                  <a:pt x="20812" y="157"/>
                </a:lnTo>
                <a:lnTo>
                  <a:pt x="20891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4" name="Shape 23432"/>
          <p:cNvSpPr/>
          <p:nvPr/>
        </p:nvSpPr>
        <p:spPr>
          <a:xfrm>
            <a:off x="4474999" y="2752776"/>
            <a:ext cx="501540" cy="55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489"/>
                </a:moveTo>
                <a:lnTo>
                  <a:pt x="11189" y="13665"/>
                </a:lnTo>
                <a:lnTo>
                  <a:pt x="11676" y="13930"/>
                </a:lnTo>
                <a:lnTo>
                  <a:pt x="11870" y="14194"/>
                </a:lnTo>
                <a:lnTo>
                  <a:pt x="11968" y="14635"/>
                </a:lnTo>
                <a:lnTo>
                  <a:pt x="11870" y="14988"/>
                </a:lnTo>
                <a:lnTo>
                  <a:pt x="11676" y="15252"/>
                </a:lnTo>
                <a:lnTo>
                  <a:pt x="11189" y="15605"/>
                </a:lnTo>
                <a:lnTo>
                  <a:pt x="10800" y="15693"/>
                </a:lnTo>
                <a:lnTo>
                  <a:pt x="10314" y="15605"/>
                </a:lnTo>
                <a:lnTo>
                  <a:pt x="10022" y="15252"/>
                </a:lnTo>
                <a:lnTo>
                  <a:pt x="9730" y="14988"/>
                </a:lnTo>
                <a:lnTo>
                  <a:pt x="9730" y="14194"/>
                </a:lnTo>
                <a:lnTo>
                  <a:pt x="10314" y="13665"/>
                </a:lnTo>
                <a:lnTo>
                  <a:pt x="10800" y="13489"/>
                </a:lnTo>
                <a:close/>
                <a:moveTo>
                  <a:pt x="3016" y="13401"/>
                </a:moveTo>
                <a:lnTo>
                  <a:pt x="3308" y="13489"/>
                </a:lnTo>
                <a:lnTo>
                  <a:pt x="3503" y="13665"/>
                </a:lnTo>
                <a:lnTo>
                  <a:pt x="3503" y="14018"/>
                </a:lnTo>
                <a:lnTo>
                  <a:pt x="3308" y="14194"/>
                </a:lnTo>
                <a:lnTo>
                  <a:pt x="1751" y="14900"/>
                </a:lnTo>
                <a:lnTo>
                  <a:pt x="1654" y="14723"/>
                </a:lnTo>
                <a:lnTo>
                  <a:pt x="1459" y="14635"/>
                </a:lnTo>
                <a:lnTo>
                  <a:pt x="1362" y="14459"/>
                </a:lnTo>
                <a:lnTo>
                  <a:pt x="1459" y="14194"/>
                </a:lnTo>
                <a:lnTo>
                  <a:pt x="1654" y="14018"/>
                </a:lnTo>
                <a:lnTo>
                  <a:pt x="3016" y="13401"/>
                </a:lnTo>
                <a:close/>
                <a:moveTo>
                  <a:pt x="18486" y="13401"/>
                </a:moveTo>
                <a:lnTo>
                  <a:pt x="18876" y="13489"/>
                </a:lnTo>
                <a:lnTo>
                  <a:pt x="20043" y="14018"/>
                </a:lnTo>
                <a:lnTo>
                  <a:pt x="20238" y="14194"/>
                </a:lnTo>
                <a:lnTo>
                  <a:pt x="20238" y="14635"/>
                </a:lnTo>
                <a:lnTo>
                  <a:pt x="20043" y="14723"/>
                </a:lnTo>
                <a:lnTo>
                  <a:pt x="19751" y="14900"/>
                </a:lnTo>
                <a:lnTo>
                  <a:pt x="19557" y="14723"/>
                </a:lnTo>
                <a:lnTo>
                  <a:pt x="18389" y="14194"/>
                </a:lnTo>
                <a:lnTo>
                  <a:pt x="18195" y="14018"/>
                </a:lnTo>
                <a:lnTo>
                  <a:pt x="18097" y="13753"/>
                </a:lnTo>
                <a:lnTo>
                  <a:pt x="18486" y="13401"/>
                </a:lnTo>
                <a:close/>
                <a:moveTo>
                  <a:pt x="19751" y="9345"/>
                </a:moveTo>
                <a:lnTo>
                  <a:pt x="21405" y="9345"/>
                </a:lnTo>
                <a:lnTo>
                  <a:pt x="21600" y="9522"/>
                </a:lnTo>
                <a:lnTo>
                  <a:pt x="21600" y="9874"/>
                </a:lnTo>
                <a:lnTo>
                  <a:pt x="21405" y="10051"/>
                </a:lnTo>
                <a:lnTo>
                  <a:pt x="21114" y="10227"/>
                </a:lnTo>
                <a:lnTo>
                  <a:pt x="19751" y="10227"/>
                </a:lnTo>
                <a:lnTo>
                  <a:pt x="19557" y="10051"/>
                </a:lnTo>
                <a:lnTo>
                  <a:pt x="19459" y="9874"/>
                </a:lnTo>
                <a:lnTo>
                  <a:pt x="19265" y="9786"/>
                </a:lnTo>
                <a:lnTo>
                  <a:pt x="19459" y="9522"/>
                </a:lnTo>
                <a:lnTo>
                  <a:pt x="19557" y="9345"/>
                </a:lnTo>
                <a:lnTo>
                  <a:pt x="19751" y="9345"/>
                </a:lnTo>
                <a:close/>
                <a:moveTo>
                  <a:pt x="389" y="9345"/>
                </a:moveTo>
                <a:lnTo>
                  <a:pt x="2141" y="9345"/>
                </a:lnTo>
                <a:lnTo>
                  <a:pt x="2238" y="9522"/>
                </a:lnTo>
                <a:lnTo>
                  <a:pt x="2238" y="9874"/>
                </a:lnTo>
                <a:lnTo>
                  <a:pt x="2141" y="10051"/>
                </a:lnTo>
                <a:lnTo>
                  <a:pt x="1751" y="10227"/>
                </a:lnTo>
                <a:lnTo>
                  <a:pt x="389" y="10227"/>
                </a:lnTo>
                <a:lnTo>
                  <a:pt x="292" y="10051"/>
                </a:lnTo>
                <a:lnTo>
                  <a:pt x="0" y="9874"/>
                </a:lnTo>
                <a:lnTo>
                  <a:pt x="0" y="9522"/>
                </a:lnTo>
                <a:lnTo>
                  <a:pt x="292" y="9345"/>
                </a:lnTo>
                <a:lnTo>
                  <a:pt x="389" y="9345"/>
                </a:lnTo>
                <a:close/>
                <a:moveTo>
                  <a:pt x="10800" y="6171"/>
                </a:moveTo>
                <a:lnTo>
                  <a:pt x="11189" y="6348"/>
                </a:lnTo>
                <a:lnTo>
                  <a:pt x="11676" y="6436"/>
                </a:lnTo>
                <a:lnTo>
                  <a:pt x="11870" y="6789"/>
                </a:lnTo>
                <a:lnTo>
                  <a:pt x="11870" y="9257"/>
                </a:lnTo>
                <a:lnTo>
                  <a:pt x="11384" y="12255"/>
                </a:lnTo>
                <a:lnTo>
                  <a:pt x="11384" y="12519"/>
                </a:lnTo>
                <a:lnTo>
                  <a:pt x="11092" y="12696"/>
                </a:lnTo>
                <a:lnTo>
                  <a:pt x="10508" y="12696"/>
                </a:lnTo>
                <a:lnTo>
                  <a:pt x="10314" y="12519"/>
                </a:lnTo>
                <a:lnTo>
                  <a:pt x="10119" y="12255"/>
                </a:lnTo>
                <a:lnTo>
                  <a:pt x="9730" y="9257"/>
                </a:lnTo>
                <a:lnTo>
                  <a:pt x="9730" y="6789"/>
                </a:lnTo>
                <a:lnTo>
                  <a:pt x="10022" y="6436"/>
                </a:lnTo>
                <a:lnTo>
                  <a:pt x="10314" y="6348"/>
                </a:lnTo>
                <a:lnTo>
                  <a:pt x="10800" y="6171"/>
                </a:lnTo>
                <a:close/>
                <a:moveTo>
                  <a:pt x="10800" y="4937"/>
                </a:moveTo>
                <a:lnTo>
                  <a:pt x="8659" y="5378"/>
                </a:lnTo>
                <a:lnTo>
                  <a:pt x="7005" y="6348"/>
                </a:lnTo>
                <a:lnTo>
                  <a:pt x="5741" y="7847"/>
                </a:lnTo>
                <a:lnTo>
                  <a:pt x="5254" y="9610"/>
                </a:lnTo>
                <a:lnTo>
                  <a:pt x="5643" y="11197"/>
                </a:lnTo>
                <a:lnTo>
                  <a:pt x="6227" y="12431"/>
                </a:lnTo>
                <a:lnTo>
                  <a:pt x="6811" y="13401"/>
                </a:lnTo>
                <a:lnTo>
                  <a:pt x="7589" y="14459"/>
                </a:lnTo>
                <a:lnTo>
                  <a:pt x="7881" y="15605"/>
                </a:lnTo>
                <a:lnTo>
                  <a:pt x="7881" y="15958"/>
                </a:lnTo>
                <a:lnTo>
                  <a:pt x="8465" y="16487"/>
                </a:lnTo>
                <a:lnTo>
                  <a:pt x="13038" y="16487"/>
                </a:lnTo>
                <a:lnTo>
                  <a:pt x="13232" y="16398"/>
                </a:lnTo>
                <a:lnTo>
                  <a:pt x="13524" y="16134"/>
                </a:lnTo>
                <a:lnTo>
                  <a:pt x="13622" y="15958"/>
                </a:lnTo>
                <a:lnTo>
                  <a:pt x="13622" y="15605"/>
                </a:lnTo>
                <a:lnTo>
                  <a:pt x="14108" y="14459"/>
                </a:lnTo>
                <a:lnTo>
                  <a:pt x="14692" y="13401"/>
                </a:lnTo>
                <a:lnTo>
                  <a:pt x="15470" y="12431"/>
                </a:lnTo>
                <a:lnTo>
                  <a:pt x="15957" y="11197"/>
                </a:lnTo>
                <a:lnTo>
                  <a:pt x="16249" y="9610"/>
                </a:lnTo>
                <a:lnTo>
                  <a:pt x="15762" y="7847"/>
                </a:lnTo>
                <a:lnTo>
                  <a:pt x="14595" y="6348"/>
                </a:lnTo>
                <a:lnTo>
                  <a:pt x="12941" y="5378"/>
                </a:lnTo>
                <a:lnTo>
                  <a:pt x="10800" y="4937"/>
                </a:lnTo>
                <a:close/>
                <a:moveTo>
                  <a:pt x="19751" y="4673"/>
                </a:moveTo>
                <a:lnTo>
                  <a:pt x="20043" y="4673"/>
                </a:lnTo>
                <a:lnTo>
                  <a:pt x="20238" y="4849"/>
                </a:lnTo>
                <a:lnTo>
                  <a:pt x="20238" y="5202"/>
                </a:lnTo>
                <a:lnTo>
                  <a:pt x="20043" y="5378"/>
                </a:lnTo>
                <a:lnTo>
                  <a:pt x="18876" y="6083"/>
                </a:lnTo>
                <a:lnTo>
                  <a:pt x="18389" y="6083"/>
                </a:lnTo>
                <a:lnTo>
                  <a:pt x="18195" y="5907"/>
                </a:lnTo>
                <a:lnTo>
                  <a:pt x="18097" y="5642"/>
                </a:lnTo>
                <a:lnTo>
                  <a:pt x="18195" y="5466"/>
                </a:lnTo>
                <a:lnTo>
                  <a:pt x="18389" y="5378"/>
                </a:lnTo>
                <a:lnTo>
                  <a:pt x="19557" y="4673"/>
                </a:lnTo>
                <a:lnTo>
                  <a:pt x="19751" y="4673"/>
                </a:lnTo>
                <a:close/>
                <a:moveTo>
                  <a:pt x="1751" y="4673"/>
                </a:moveTo>
                <a:lnTo>
                  <a:pt x="2141" y="4673"/>
                </a:lnTo>
                <a:lnTo>
                  <a:pt x="3308" y="5378"/>
                </a:lnTo>
                <a:lnTo>
                  <a:pt x="3503" y="5466"/>
                </a:lnTo>
                <a:lnTo>
                  <a:pt x="3503" y="5907"/>
                </a:lnTo>
                <a:lnTo>
                  <a:pt x="3308" y="6083"/>
                </a:lnTo>
                <a:lnTo>
                  <a:pt x="2822" y="6083"/>
                </a:lnTo>
                <a:lnTo>
                  <a:pt x="1654" y="5378"/>
                </a:lnTo>
                <a:lnTo>
                  <a:pt x="1362" y="5113"/>
                </a:lnTo>
                <a:lnTo>
                  <a:pt x="1459" y="4849"/>
                </a:lnTo>
                <a:lnTo>
                  <a:pt x="1654" y="4673"/>
                </a:lnTo>
                <a:lnTo>
                  <a:pt x="1751" y="4673"/>
                </a:lnTo>
                <a:close/>
                <a:moveTo>
                  <a:pt x="10800" y="3262"/>
                </a:moveTo>
                <a:lnTo>
                  <a:pt x="13038" y="3615"/>
                </a:lnTo>
                <a:lnTo>
                  <a:pt x="14984" y="4496"/>
                </a:lnTo>
                <a:lnTo>
                  <a:pt x="16735" y="5907"/>
                </a:lnTo>
                <a:lnTo>
                  <a:pt x="17805" y="7582"/>
                </a:lnTo>
                <a:lnTo>
                  <a:pt x="18097" y="9610"/>
                </a:lnTo>
                <a:lnTo>
                  <a:pt x="17903" y="11197"/>
                </a:lnTo>
                <a:lnTo>
                  <a:pt x="17416" y="12431"/>
                </a:lnTo>
                <a:lnTo>
                  <a:pt x="16832" y="13489"/>
                </a:lnTo>
                <a:lnTo>
                  <a:pt x="16249" y="14282"/>
                </a:lnTo>
                <a:lnTo>
                  <a:pt x="15957" y="14723"/>
                </a:lnTo>
                <a:lnTo>
                  <a:pt x="15762" y="14988"/>
                </a:lnTo>
                <a:lnTo>
                  <a:pt x="15665" y="15252"/>
                </a:lnTo>
                <a:lnTo>
                  <a:pt x="15665" y="15605"/>
                </a:lnTo>
                <a:lnTo>
                  <a:pt x="15470" y="16222"/>
                </a:lnTo>
                <a:lnTo>
                  <a:pt x="15178" y="16839"/>
                </a:lnTo>
                <a:lnTo>
                  <a:pt x="14692" y="17368"/>
                </a:lnTo>
                <a:lnTo>
                  <a:pt x="14303" y="17809"/>
                </a:lnTo>
                <a:lnTo>
                  <a:pt x="14303" y="18162"/>
                </a:lnTo>
                <a:lnTo>
                  <a:pt x="14108" y="18426"/>
                </a:lnTo>
                <a:lnTo>
                  <a:pt x="14108" y="19660"/>
                </a:lnTo>
                <a:lnTo>
                  <a:pt x="14011" y="20013"/>
                </a:lnTo>
                <a:lnTo>
                  <a:pt x="13816" y="20278"/>
                </a:lnTo>
                <a:lnTo>
                  <a:pt x="13524" y="20542"/>
                </a:lnTo>
                <a:lnTo>
                  <a:pt x="13232" y="20630"/>
                </a:lnTo>
                <a:lnTo>
                  <a:pt x="12551" y="20895"/>
                </a:lnTo>
                <a:lnTo>
                  <a:pt x="12259" y="21247"/>
                </a:lnTo>
                <a:lnTo>
                  <a:pt x="11870" y="21600"/>
                </a:lnTo>
                <a:lnTo>
                  <a:pt x="9827" y="21600"/>
                </a:lnTo>
                <a:lnTo>
                  <a:pt x="9535" y="21512"/>
                </a:lnTo>
                <a:lnTo>
                  <a:pt x="9243" y="21247"/>
                </a:lnTo>
                <a:lnTo>
                  <a:pt x="8951" y="20895"/>
                </a:lnTo>
                <a:lnTo>
                  <a:pt x="8465" y="20630"/>
                </a:lnTo>
                <a:lnTo>
                  <a:pt x="8076" y="20542"/>
                </a:lnTo>
                <a:lnTo>
                  <a:pt x="7686" y="20278"/>
                </a:lnTo>
                <a:lnTo>
                  <a:pt x="7589" y="20013"/>
                </a:lnTo>
                <a:lnTo>
                  <a:pt x="7589" y="19660"/>
                </a:lnTo>
                <a:lnTo>
                  <a:pt x="7395" y="19572"/>
                </a:lnTo>
                <a:lnTo>
                  <a:pt x="7395" y="17809"/>
                </a:lnTo>
                <a:lnTo>
                  <a:pt x="6811" y="17368"/>
                </a:lnTo>
                <a:lnTo>
                  <a:pt x="6324" y="16839"/>
                </a:lnTo>
                <a:lnTo>
                  <a:pt x="6032" y="16222"/>
                </a:lnTo>
                <a:lnTo>
                  <a:pt x="6032" y="15605"/>
                </a:lnTo>
                <a:lnTo>
                  <a:pt x="5935" y="15252"/>
                </a:lnTo>
                <a:lnTo>
                  <a:pt x="5935" y="14988"/>
                </a:lnTo>
                <a:lnTo>
                  <a:pt x="5643" y="14723"/>
                </a:lnTo>
                <a:lnTo>
                  <a:pt x="5254" y="14282"/>
                </a:lnTo>
                <a:lnTo>
                  <a:pt x="4670" y="13489"/>
                </a:lnTo>
                <a:lnTo>
                  <a:pt x="4086" y="12431"/>
                </a:lnTo>
                <a:lnTo>
                  <a:pt x="3600" y="11197"/>
                </a:lnTo>
                <a:lnTo>
                  <a:pt x="3503" y="9610"/>
                </a:lnTo>
                <a:lnTo>
                  <a:pt x="3892" y="7582"/>
                </a:lnTo>
                <a:lnTo>
                  <a:pt x="4962" y="5907"/>
                </a:lnTo>
                <a:lnTo>
                  <a:pt x="6519" y="4496"/>
                </a:lnTo>
                <a:lnTo>
                  <a:pt x="8465" y="3615"/>
                </a:lnTo>
                <a:lnTo>
                  <a:pt x="10800" y="3262"/>
                </a:lnTo>
                <a:close/>
                <a:moveTo>
                  <a:pt x="5643" y="1234"/>
                </a:moveTo>
                <a:lnTo>
                  <a:pt x="5935" y="1234"/>
                </a:lnTo>
                <a:lnTo>
                  <a:pt x="6616" y="2469"/>
                </a:lnTo>
                <a:lnTo>
                  <a:pt x="6811" y="2733"/>
                </a:lnTo>
                <a:lnTo>
                  <a:pt x="6324" y="3174"/>
                </a:lnTo>
                <a:lnTo>
                  <a:pt x="6032" y="2998"/>
                </a:lnTo>
                <a:lnTo>
                  <a:pt x="5935" y="2909"/>
                </a:lnTo>
                <a:lnTo>
                  <a:pt x="5254" y="1763"/>
                </a:lnTo>
                <a:lnTo>
                  <a:pt x="5157" y="1675"/>
                </a:lnTo>
                <a:lnTo>
                  <a:pt x="5254" y="1411"/>
                </a:lnTo>
                <a:lnTo>
                  <a:pt x="5449" y="1234"/>
                </a:lnTo>
                <a:lnTo>
                  <a:pt x="5643" y="1234"/>
                </a:lnTo>
                <a:close/>
                <a:moveTo>
                  <a:pt x="15957" y="1234"/>
                </a:moveTo>
                <a:lnTo>
                  <a:pt x="16249" y="1234"/>
                </a:lnTo>
                <a:lnTo>
                  <a:pt x="16443" y="1411"/>
                </a:lnTo>
                <a:lnTo>
                  <a:pt x="16443" y="1763"/>
                </a:lnTo>
                <a:lnTo>
                  <a:pt x="15665" y="2909"/>
                </a:lnTo>
                <a:lnTo>
                  <a:pt x="15470" y="2998"/>
                </a:lnTo>
                <a:lnTo>
                  <a:pt x="15373" y="3174"/>
                </a:lnTo>
                <a:lnTo>
                  <a:pt x="14984" y="2998"/>
                </a:lnTo>
                <a:lnTo>
                  <a:pt x="14886" y="2909"/>
                </a:lnTo>
                <a:lnTo>
                  <a:pt x="14886" y="2469"/>
                </a:lnTo>
                <a:lnTo>
                  <a:pt x="15665" y="1411"/>
                </a:lnTo>
                <a:lnTo>
                  <a:pt x="15762" y="1234"/>
                </a:lnTo>
                <a:lnTo>
                  <a:pt x="15957" y="1234"/>
                </a:lnTo>
                <a:close/>
                <a:moveTo>
                  <a:pt x="10800" y="0"/>
                </a:moveTo>
                <a:lnTo>
                  <a:pt x="11092" y="0"/>
                </a:lnTo>
                <a:lnTo>
                  <a:pt x="11189" y="88"/>
                </a:lnTo>
                <a:lnTo>
                  <a:pt x="11189" y="1763"/>
                </a:lnTo>
                <a:lnTo>
                  <a:pt x="11092" y="1940"/>
                </a:lnTo>
                <a:lnTo>
                  <a:pt x="10800" y="2028"/>
                </a:lnTo>
                <a:lnTo>
                  <a:pt x="10605" y="1940"/>
                </a:lnTo>
                <a:lnTo>
                  <a:pt x="10508" y="1763"/>
                </a:lnTo>
                <a:lnTo>
                  <a:pt x="10314" y="1675"/>
                </a:lnTo>
                <a:lnTo>
                  <a:pt x="10314" y="441"/>
                </a:lnTo>
                <a:lnTo>
                  <a:pt x="10508" y="88"/>
                </a:lnTo>
                <a:lnTo>
                  <a:pt x="10605" y="0"/>
                </a:lnTo>
                <a:lnTo>
                  <a:pt x="1080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5" name="Shape 23441"/>
          <p:cNvSpPr/>
          <p:nvPr/>
        </p:nvSpPr>
        <p:spPr>
          <a:xfrm>
            <a:off x="1817159" y="2819023"/>
            <a:ext cx="456860" cy="448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690" y="10839"/>
                </a:moveTo>
                <a:lnTo>
                  <a:pt x="14070" y="10839"/>
                </a:lnTo>
                <a:lnTo>
                  <a:pt x="14451" y="11071"/>
                </a:lnTo>
                <a:lnTo>
                  <a:pt x="14603" y="11458"/>
                </a:lnTo>
                <a:lnTo>
                  <a:pt x="14755" y="11923"/>
                </a:lnTo>
                <a:lnTo>
                  <a:pt x="14451" y="12697"/>
                </a:lnTo>
                <a:lnTo>
                  <a:pt x="14070" y="12929"/>
                </a:lnTo>
                <a:lnTo>
                  <a:pt x="13158" y="12929"/>
                </a:lnTo>
                <a:lnTo>
                  <a:pt x="12854" y="12697"/>
                </a:lnTo>
                <a:lnTo>
                  <a:pt x="12625" y="12310"/>
                </a:lnTo>
                <a:lnTo>
                  <a:pt x="12473" y="11923"/>
                </a:lnTo>
                <a:lnTo>
                  <a:pt x="12625" y="11458"/>
                </a:lnTo>
                <a:lnTo>
                  <a:pt x="12854" y="11071"/>
                </a:lnTo>
                <a:lnTo>
                  <a:pt x="13158" y="10839"/>
                </a:lnTo>
                <a:lnTo>
                  <a:pt x="13690" y="10839"/>
                </a:lnTo>
                <a:close/>
                <a:moveTo>
                  <a:pt x="7986" y="10839"/>
                </a:moveTo>
                <a:lnTo>
                  <a:pt x="8518" y="10839"/>
                </a:lnTo>
                <a:lnTo>
                  <a:pt x="8746" y="11071"/>
                </a:lnTo>
                <a:lnTo>
                  <a:pt x="9051" y="11458"/>
                </a:lnTo>
                <a:lnTo>
                  <a:pt x="9127" y="11923"/>
                </a:lnTo>
                <a:lnTo>
                  <a:pt x="9051" y="12310"/>
                </a:lnTo>
                <a:lnTo>
                  <a:pt x="8746" y="12697"/>
                </a:lnTo>
                <a:lnTo>
                  <a:pt x="8518" y="12929"/>
                </a:lnTo>
                <a:lnTo>
                  <a:pt x="7530" y="12929"/>
                </a:lnTo>
                <a:lnTo>
                  <a:pt x="7149" y="12697"/>
                </a:lnTo>
                <a:lnTo>
                  <a:pt x="6997" y="12310"/>
                </a:lnTo>
                <a:lnTo>
                  <a:pt x="6921" y="11923"/>
                </a:lnTo>
                <a:lnTo>
                  <a:pt x="6997" y="11458"/>
                </a:lnTo>
                <a:lnTo>
                  <a:pt x="7149" y="11071"/>
                </a:lnTo>
                <a:lnTo>
                  <a:pt x="7530" y="10839"/>
                </a:lnTo>
                <a:lnTo>
                  <a:pt x="7986" y="10839"/>
                </a:lnTo>
                <a:close/>
                <a:moveTo>
                  <a:pt x="7834" y="6194"/>
                </a:moveTo>
                <a:lnTo>
                  <a:pt x="7682" y="6348"/>
                </a:lnTo>
                <a:lnTo>
                  <a:pt x="7454" y="8129"/>
                </a:lnTo>
                <a:lnTo>
                  <a:pt x="6617" y="9600"/>
                </a:lnTo>
                <a:lnTo>
                  <a:pt x="5400" y="10529"/>
                </a:lnTo>
                <a:lnTo>
                  <a:pt x="4107" y="11071"/>
                </a:lnTo>
                <a:lnTo>
                  <a:pt x="3955" y="11923"/>
                </a:lnTo>
                <a:lnTo>
                  <a:pt x="4107" y="13394"/>
                </a:lnTo>
                <a:lnTo>
                  <a:pt x="4487" y="14710"/>
                </a:lnTo>
                <a:lnTo>
                  <a:pt x="5400" y="15561"/>
                </a:lnTo>
                <a:lnTo>
                  <a:pt x="6465" y="16103"/>
                </a:lnTo>
                <a:lnTo>
                  <a:pt x="7682" y="16335"/>
                </a:lnTo>
                <a:lnTo>
                  <a:pt x="8899" y="16490"/>
                </a:lnTo>
                <a:lnTo>
                  <a:pt x="9127" y="16181"/>
                </a:lnTo>
                <a:lnTo>
                  <a:pt x="9507" y="15948"/>
                </a:lnTo>
                <a:lnTo>
                  <a:pt x="10039" y="15794"/>
                </a:lnTo>
                <a:lnTo>
                  <a:pt x="11104" y="15794"/>
                </a:lnTo>
                <a:lnTo>
                  <a:pt x="11637" y="15948"/>
                </a:lnTo>
                <a:lnTo>
                  <a:pt x="12093" y="16335"/>
                </a:lnTo>
                <a:lnTo>
                  <a:pt x="12321" y="16645"/>
                </a:lnTo>
                <a:lnTo>
                  <a:pt x="12473" y="17187"/>
                </a:lnTo>
                <a:lnTo>
                  <a:pt x="12321" y="17574"/>
                </a:lnTo>
                <a:lnTo>
                  <a:pt x="11637" y="18271"/>
                </a:lnTo>
                <a:lnTo>
                  <a:pt x="11104" y="18348"/>
                </a:lnTo>
                <a:lnTo>
                  <a:pt x="10572" y="18503"/>
                </a:lnTo>
                <a:lnTo>
                  <a:pt x="10039" y="18348"/>
                </a:lnTo>
                <a:lnTo>
                  <a:pt x="9507" y="18271"/>
                </a:lnTo>
                <a:lnTo>
                  <a:pt x="9127" y="17961"/>
                </a:lnTo>
                <a:lnTo>
                  <a:pt x="8899" y="17574"/>
                </a:lnTo>
                <a:lnTo>
                  <a:pt x="7149" y="17419"/>
                </a:lnTo>
                <a:lnTo>
                  <a:pt x="5400" y="16723"/>
                </a:lnTo>
                <a:lnTo>
                  <a:pt x="6769" y="18348"/>
                </a:lnTo>
                <a:lnTo>
                  <a:pt x="8214" y="19432"/>
                </a:lnTo>
                <a:lnTo>
                  <a:pt x="9507" y="19974"/>
                </a:lnTo>
                <a:lnTo>
                  <a:pt x="10876" y="20284"/>
                </a:lnTo>
                <a:lnTo>
                  <a:pt x="11941" y="20129"/>
                </a:lnTo>
                <a:lnTo>
                  <a:pt x="13158" y="19587"/>
                </a:lnTo>
                <a:lnTo>
                  <a:pt x="14451" y="18658"/>
                </a:lnTo>
                <a:lnTo>
                  <a:pt x="15668" y="17419"/>
                </a:lnTo>
                <a:lnTo>
                  <a:pt x="16580" y="15948"/>
                </a:lnTo>
                <a:lnTo>
                  <a:pt x="17341" y="14013"/>
                </a:lnTo>
                <a:lnTo>
                  <a:pt x="17645" y="11923"/>
                </a:lnTo>
                <a:lnTo>
                  <a:pt x="17493" y="11226"/>
                </a:lnTo>
                <a:lnTo>
                  <a:pt x="17493" y="10374"/>
                </a:lnTo>
                <a:lnTo>
                  <a:pt x="16428" y="9755"/>
                </a:lnTo>
                <a:lnTo>
                  <a:pt x="14983" y="9213"/>
                </a:lnTo>
                <a:lnTo>
                  <a:pt x="13158" y="8748"/>
                </a:lnTo>
                <a:lnTo>
                  <a:pt x="13386" y="9213"/>
                </a:lnTo>
                <a:lnTo>
                  <a:pt x="13690" y="9600"/>
                </a:lnTo>
                <a:lnTo>
                  <a:pt x="13766" y="9987"/>
                </a:lnTo>
                <a:lnTo>
                  <a:pt x="11941" y="9213"/>
                </a:lnTo>
                <a:lnTo>
                  <a:pt x="10724" y="8748"/>
                </a:lnTo>
                <a:lnTo>
                  <a:pt x="9507" y="8206"/>
                </a:lnTo>
                <a:lnTo>
                  <a:pt x="8518" y="7123"/>
                </a:lnTo>
                <a:lnTo>
                  <a:pt x="8214" y="6735"/>
                </a:lnTo>
                <a:lnTo>
                  <a:pt x="7834" y="6348"/>
                </a:lnTo>
                <a:lnTo>
                  <a:pt x="7834" y="6194"/>
                </a:lnTo>
                <a:close/>
                <a:moveTo>
                  <a:pt x="10876" y="1084"/>
                </a:moveTo>
                <a:lnTo>
                  <a:pt x="8214" y="1316"/>
                </a:lnTo>
                <a:lnTo>
                  <a:pt x="6085" y="2013"/>
                </a:lnTo>
                <a:lnTo>
                  <a:pt x="4335" y="3252"/>
                </a:lnTo>
                <a:lnTo>
                  <a:pt x="3194" y="4877"/>
                </a:lnTo>
                <a:lnTo>
                  <a:pt x="2358" y="6890"/>
                </a:lnTo>
                <a:lnTo>
                  <a:pt x="2130" y="9290"/>
                </a:lnTo>
                <a:lnTo>
                  <a:pt x="2890" y="9290"/>
                </a:lnTo>
                <a:lnTo>
                  <a:pt x="3423" y="6890"/>
                </a:lnTo>
                <a:lnTo>
                  <a:pt x="4639" y="4877"/>
                </a:lnTo>
                <a:lnTo>
                  <a:pt x="6237" y="3406"/>
                </a:lnTo>
                <a:lnTo>
                  <a:pt x="8214" y="2400"/>
                </a:lnTo>
                <a:lnTo>
                  <a:pt x="10876" y="2168"/>
                </a:lnTo>
                <a:lnTo>
                  <a:pt x="13386" y="2400"/>
                </a:lnTo>
                <a:lnTo>
                  <a:pt x="15363" y="3406"/>
                </a:lnTo>
                <a:lnTo>
                  <a:pt x="16961" y="4877"/>
                </a:lnTo>
                <a:lnTo>
                  <a:pt x="18177" y="6890"/>
                </a:lnTo>
                <a:lnTo>
                  <a:pt x="18710" y="9290"/>
                </a:lnTo>
                <a:lnTo>
                  <a:pt x="19470" y="9290"/>
                </a:lnTo>
                <a:lnTo>
                  <a:pt x="19242" y="6890"/>
                </a:lnTo>
                <a:lnTo>
                  <a:pt x="18406" y="4877"/>
                </a:lnTo>
                <a:lnTo>
                  <a:pt x="17265" y="3252"/>
                </a:lnTo>
                <a:lnTo>
                  <a:pt x="15515" y="2013"/>
                </a:lnTo>
                <a:lnTo>
                  <a:pt x="13386" y="1316"/>
                </a:lnTo>
                <a:lnTo>
                  <a:pt x="10876" y="1084"/>
                </a:lnTo>
                <a:close/>
                <a:moveTo>
                  <a:pt x="10876" y="0"/>
                </a:moveTo>
                <a:lnTo>
                  <a:pt x="13690" y="232"/>
                </a:lnTo>
                <a:lnTo>
                  <a:pt x="16048" y="1084"/>
                </a:lnTo>
                <a:lnTo>
                  <a:pt x="18025" y="2400"/>
                </a:lnTo>
                <a:lnTo>
                  <a:pt x="19470" y="4335"/>
                </a:lnTo>
                <a:lnTo>
                  <a:pt x="20307" y="6735"/>
                </a:lnTo>
                <a:lnTo>
                  <a:pt x="20687" y="9600"/>
                </a:lnTo>
                <a:lnTo>
                  <a:pt x="21068" y="9832"/>
                </a:lnTo>
                <a:lnTo>
                  <a:pt x="21372" y="10297"/>
                </a:lnTo>
                <a:lnTo>
                  <a:pt x="21600" y="10684"/>
                </a:lnTo>
                <a:lnTo>
                  <a:pt x="21600" y="14013"/>
                </a:lnTo>
                <a:lnTo>
                  <a:pt x="21220" y="14555"/>
                </a:lnTo>
                <a:lnTo>
                  <a:pt x="20839" y="15019"/>
                </a:lnTo>
                <a:lnTo>
                  <a:pt x="20307" y="15252"/>
                </a:lnTo>
                <a:lnTo>
                  <a:pt x="19775" y="15406"/>
                </a:lnTo>
                <a:lnTo>
                  <a:pt x="18330" y="15406"/>
                </a:lnTo>
                <a:lnTo>
                  <a:pt x="17265" y="17574"/>
                </a:lnTo>
                <a:lnTo>
                  <a:pt x="15820" y="19277"/>
                </a:lnTo>
                <a:lnTo>
                  <a:pt x="14223" y="20516"/>
                </a:lnTo>
                <a:lnTo>
                  <a:pt x="12473" y="21368"/>
                </a:lnTo>
                <a:lnTo>
                  <a:pt x="10876" y="21600"/>
                </a:lnTo>
                <a:lnTo>
                  <a:pt x="9127" y="21368"/>
                </a:lnTo>
                <a:lnTo>
                  <a:pt x="7454" y="20516"/>
                </a:lnTo>
                <a:lnTo>
                  <a:pt x="5856" y="19277"/>
                </a:lnTo>
                <a:lnTo>
                  <a:pt x="4335" y="17574"/>
                </a:lnTo>
                <a:lnTo>
                  <a:pt x="3270" y="15406"/>
                </a:lnTo>
                <a:lnTo>
                  <a:pt x="1825" y="15406"/>
                </a:lnTo>
                <a:lnTo>
                  <a:pt x="1293" y="15252"/>
                </a:lnTo>
                <a:lnTo>
                  <a:pt x="761" y="15019"/>
                </a:lnTo>
                <a:lnTo>
                  <a:pt x="380" y="14555"/>
                </a:lnTo>
                <a:lnTo>
                  <a:pt x="0" y="14013"/>
                </a:lnTo>
                <a:lnTo>
                  <a:pt x="0" y="10684"/>
                </a:lnTo>
                <a:lnTo>
                  <a:pt x="228" y="10297"/>
                </a:lnTo>
                <a:lnTo>
                  <a:pt x="532" y="9832"/>
                </a:lnTo>
                <a:lnTo>
                  <a:pt x="913" y="9600"/>
                </a:lnTo>
                <a:lnTo>
                  <a:pt x="1293" y="6735"/>
                </a:lnTo>
                <a:lnTo>
                  <a:pt x="2130" y="4335"/>
                </a:lnTo>
                <a:lnTo>
                  <a:pt x="3575" y="2400"/>
                </a:lnTo>
                <a:lnTo>
                  <a:pt x="5552" y="1084"/>
                </a:lnTo>
                <a:lnTo>
                  <a:pt x="7986" y="232"/>
                </a:lnTo>
                <a:lnTo>
                  <a:pt x="10876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6" name="Shape 23448"/>
          <p:cNvSpPr/>
          <p:nvPr/>
        </p:nvSpPr>
        <p:spPr>
          <a:xfrm>
            <a:off x="9836910" y="2696179"/>
            <a:ext cx="336319" cy="5371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961" y="7691"/>
                </a:moveTo>
                <a:lnTo>
                  <a:pt x="15355" y="7691"/>
                </a:lnTo>
                <a:lnTo>
                  <a:pt x="15663" y="7820"/>
                </a:lnTo>
                <a:lnTo>
                  <a:pt x="15867" y="8012"/>
                </a:lnTo>
                <a:lnTo>
                  <a:pt x="16072" y="8268"/>
                </a:lnTo>
                <a:lnTo>
                  <a:pt x="16072" y="11088"/>
                </a:lnTo>
                <a:lnTo>
                  <a:pt x="15867" y="11537"/>
                </a:lnTo>
                <a:lnTo>
                  <a:pt x="15355" y="11986"/>
                </a:lnTo>
                <a:lnTo>
                  <a:pt x="14434" y="12434"/>
                </a:lnTo>
                <a:lnTo>
                  <a:pt x="12796" y="12755"/>
                </a:lnTo>
                <a:lnTo>
                  <a:pt x="10646" y="12883"/>
                </a:lnTo>
                <a:lnTo>
                  <a:pt x="8497" y="12755"/>
                </a:lnTo>
                <a:lnTo>
                  <a:pt x="7064" y="12434"/>
                </a:lnTo>
                <a:lnTo>
                  <a:pt x="6040" y="11986"/>
                </a:lnTo>
                <a:lnTo>
                  <a:pt x="5528" y="11537"/>
                </a:lnTo>
                <a:lnTo>
                  <a:pt x="5528" y="8140"/>
                </a:lnTo>
                <a:lnTo>
                  <a:pt x="5835" y="7948"/>
                </a:lnTo>
                <a:lnTo>
                  <a:pt x="6347" y="7691"/>
                </a:lnTo>
                <a:lnTo>
                  <a:pt x="6961" y="7691"/>
                </a:lnTo>
                <a:close/>
                <a:moveTo>
                  <a:pt x="307" y="7691"/>
                </a:moveTo>
                <a:lnTo>
                  <a:pt x="1740" y="7691"/>
                </a:lnTo>
                <a:lnTo>
                  <a:pt x="1740" y="7820"/>
                </a:lnTo>
                <a:lnTo>
                  <a:pt x="1945" y="7948"/>
                </a:lnTo>
                <a:lnTo>
                  <a:pt x="1945" y="11088"/>
                </a:lnTo>
                <a:lnTo>
                  <a:pt x="2150" y="11729"/>
                </a:lnTo>
                <a:lnTo>
                  <a:pt x="2457" y="12499"/>
                </a:lnTo>
                <a:lnTo>
                  <a:pt x="3173" y="13204"/>
                </a:lnTo>
                <a:lnTo>
                  <a:pt x="4402" y="13845"/>
                </a:lnTo>
                <a:lnTo>
                  <a:pt x="6040" y="14421"/>
                </a:lnTo>
                <a:lnTo>
                  <a:pt x="7985" y="14870"/>
                </a:lnTo>
                <a:lnTo>
                  <a:pt x="10646" y="14998"/>
                </a:lnTo>
                <a:lnTo>
                  <a:pt x="13308" y="14870"/>
                </a:lnTo>
                <a:lnTo>
                  <a:pt x="15458" y="14421"/>
                </a:lnTo>
                <a:lnTo>
                  <a:pt x="17096" y="13845"/>
                </a:lnTo>
                <a:lnTo>
                  <a:pt x="18222" y="13204"/>
                </a:lnTo>
                <a:lnTo>
                  <a:pt x="19041" y="12499"/>
                </a:lnTo>
                <a:lnTo>
                  <a:pt x="19450" y="11729"/>
                </a:lnTo>
                <a:lnTo>
                  <a:pt x="19655" y="11088"/>
                </a:lnTo>
                <a:lnTo>
                  <a:pt x="19655" y="7820"/>
                </a:lnTo>
                <a:lnTo>
                  <a:pt x="19757" y="7691"/>
                </a:lnTo>
                <a:lnTo>
                  <a:pt x="21395" y="7691"/>
                </a:lnTo>
                <a:lnTo>
                  <a:pt x="21395" y="7820"/>
                </a:lnTo>
                <a:lnTo>
                  <a:pt x="21600" y="7948"/>
                </a:lnTo>
                <a:lnTo>
                  <a:pt x="21600" y="11088"/>
                </a:lnTo>
                <a:lnTo>
                  <a:pt x="21395" y="12178"/>
                </a:lnTo>
                <a:lnTo>
                  <a:pt x="20679" y="13332"/>
                </a:lnTo>
                <a:lnTo>
                  <a:pt x="19655" y="14293"/>
                </a:lnTo>
                <a:lnTo>
                  <a:pt x="18017" y="15191"/>
                </a:lnTo>
                <a:lnTo>
                  <a:pt x="16072" y="15896"/>
                </a:lnTo>
                <a:lnTo>
                  <a:pt x="13308" y="16344"/>
                </a:lnTo>
                <a:lnTo>
                  <a:pt x="12796" y="16408"/>
                </a:lnTo>
                <a:lnTo>
                  <a:pt x="12489" y="16665"/>
                </a:lnTo>
                <a:lnTo>
                  <a:pt x="12284" y="16857"/>
                </a:lnTo>
                <a:lnTo>
                  <a:pt x="12284" y="18780"/>
                </a:lnTo>
                <a:lnTo>
                  <a:pt x="12591" y="19036"/>
                </a:lnTo>
                <a:lnTo>
                  <a:pt x="13001" y="19100"/>
                </a:lnTo>
                <a:lnTo>
                  <a:pt x="13513" y="19228"/>
                </a:lnTo>
                <a:lnTo>
                  <a:pt x="16789" y="19228"/>
                </a:lnTo>
                <a:lnTo>
                  <a:pt x="17096" y="19357"/>
                </a:lnTo>
                <a:lnTo>
                  <a:pt x="17300" y="19421"/>
                </a:lnTo>
                <a:lnTo>
                  <a:pt x="17505" y="19549"/>
                </a:lnTo>
                <a:lnTo>
                  <a:pt x="17505" y="21344"/>
                </a:lnTo>
                <a:lnTo>
                  <a:pt x="17300" y="21472"/>
                </a:lnTo>
                <a:lnTo>
                  <a:pt x="16891" y="21600"/>
                </a:lnTo>
                <a:lnTo>
                  <a:pt x="4402" y="21600"/>
                </a:lnTo>
                <a:lnTo>
                  <a:pt x="4197" y="21472"/>
                </a:lnTo>
                <a:lnTo>
                  <a:pt x="4095" y="21344"/>
                </a:lnTo>
                <a:lnTo>
                  <a:pt x="3890" y="21215"/>
                </a:lnTo>
                <a:lnTo>
                  <a:pt x="3890" y="19805"/>
                </a:lnTo>
                <a:lnTo>
                  <a:pt x="4095" y="19549"/>
                </a:lnTo>
                <a:lnTo>
                  <a:pt x="4095" y="19421"/>
                </a:lnTo>
                <a:lnTo>
                  <a:pt x="4402" y="19357"/>
                </a:lnTo>
                <a:lnTo>
                  <a:pt x="4607" y="19228"/>
                </a:lnTo>
                <a:lnTo>
                  <a:pt x="7985" y="19228"/>
                </a:lnTo>
                <a:lnTo>
                  <a:pt x="8497" y="19100"/>
                </a:lnTo>
                <a:lnTo>
                  <a:pt x="8906" y="19036"/>
                </a:lnTo>
                <a:lnTo>
                  <a:pt x="9111" y="18780"/>
                </a:lnTo>
                <a:lnTo>
                  <a:pt x="9213" y="18459"/>
                </a:lnTo>
                <a:lnTo>
                  <a:pt x="9213" y="16857"/>
                </a:lnTo>
                <a:lnTo>
                  <a:pt x="8497" y="16408"/>
                </a:lnTo>
                <a:lnTo>
                  <a:pt x="8190" y="16344"/>
                </a:lnTo>
                <a:lnTo>
                  <a:pt x="5528" y="15896"/>
                </a:lnTo>
                <a:lnTo>
                  <a:pt x="3378" y="15191"/>
                </a:lnTo>
                <a:lnTo>
                  <a:pt x="1945" y="14293"/>
                </a:lnTo>
                <a:lnTo>
                  <a:pt x="819" y="13332"/>
                </a:lnTo>
                <a:lnTo>
                  <a:pt x="102" y="12178"/>
                </a:lnTo>
                <a:lnTo>
                  <a:pt x="0" y="11088"/>
                </a:lnTo>
                <a:lnTo>
                  <a:pt x="0" y="7820"/>
                </a:lnTo>
                <a:lnTo>
                  <a:pt x="102" y="7691"/>
                </a:lnTo>
                <a:lnTo>
                  <a:pt x="307" y="7691"/>
                </a:lnTo>
                <a:close/>
                <a:moveTo>
                  <a:pt x="10646" y="0"/>
                </a:moveTo>
                <a:lnTo>
                  <a:pt x="12796" y="128"/>
                </a:lnTo>
                <a:lnTo>
                  <a:pt x="14434" y="449"/>
                </a:lnTo>
                <a:lnTo>
                  <a:pt x="15355" y="769"/>
                </a:lnTo>
                <a:lnTo>
                  <a:pt x="15867" y="1218"/>
                </a:lnTo>
                <a:lnTo>
                  <a:pt x="16072" y="1666"/>
                </a:lnTo>
                <a:lnTo>
                  <a:pt x="16072" y="5704"/>
                </a:lnTo>
                <a:lnTo>
                  <a:pt x="15867" y="5897"/>
                </a:lnTo>
                <a:lnTo>
                  <a:pt x="15458" y="6025"/>
                </a:lnTo>
                <a:lnTo>
                  <a:pt x="6347" y="6025"/>
                </a:lnTo>
                <a:lnTo>
                  <a:pt x="6040" y="5897"/>
                </a:lnTo>
                <a:lnTo>
                  <a:pt x="5630" y="5833"/>
                </a:lnTo>
                <a:lnTo>
                  <a:pt x="5528" y="5704"/>
                </a:lnTo>
                <a:lnTo>
                  <a:pt x="5528" y="1218"/>
                </a:lnTo>
                <a:lnTo>
                  <a:pt x="6040" y="769"/>
                </a:lnTo>
                <a:lnTo>
                  <a:pt x="7064" y="449"/>
                </a:lnTo>
                <a:lnTo>
                  <a:pt x="8497" y="128"/>
                </a:lnTo>
                <a:lnTo>
                  <a:pt x="10646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2860" tIns="22860" rIns="22860" bIns="22860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>
              <a:defRPr sz="18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2400"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315023" y="41380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54028" y="4695309"/>
            <a:ext cx="21831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986162" y="417258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625167" y="4729820"/>
            <a:ext cx="21831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662236" y="416658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01241" y="4723820"/>
            <a:ext cx="21831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9292943" y="41380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931948" y="4695309"/>
            <a:ext cx="21831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32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" y="0"/>
            <a:ext cx="914401" cy="6858000"/>
          </a:xfrm>
          <a:custGeom>
            <a:avLst/>
            <a:gdLst>
              <a:gd name="connsiteX0" fmla="*/ 372715 w 914401"/>
              <a:gd name="connsiteY0" fmla="*/ 0 h 6858000"/>
              <a:gd name="connsiteX1" fmla="*/ 914401 w 914401"/>
              <a:gd name="connsiteY1" fmla="*/ 0 h 6858000"/>
              <a:gd name="connsiteX2" fmla="*/ 135287 w 914401"/>
              <a:gd name="connsiteY2" fmla="*/ 6858000 h 6858000"/>
              <a:gd name="connsiteX3" fmla="*/ 0 w 914401"/>
              <a:gd name="connsiteY3" fmla="*/ 6858000 h 6858000"/>
              <a:gd name="connsiteX4" fmla="*/ 0 w 914401"/>
              <a:gd name="connsiteY4" fmla="*/ 32807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1" h="6858000">
                <a:moveTo>
                  <a:pt x="372715" y="0"/>
                </a:moveTo>
                <a:lnTo>
                  <a:pt x="914401" y="0"/>
                </a:lnTo>
                <a:lnTo>
                  <a:pt x="135287" y="6858000"/>
                </a:lnTo>
                <a:lnTo>
                  <a:pt x="0" y="6858000"/>
                </a:lnTo>
                <a:lnTo>
                  <a:pt x="0" y="3280752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1203711" y="0"/>
            <a:ext cx="988290" cy="6858000"/>
          </a:xfrm>
          <a:custGeom>
            <a:avLst/>
            <a:gdLst>
              <a:gd name="connsiteX0" fmla="*/ 779114 w 988290"/>
              <a:gd name="connsiteY0" fmla="*/ 0 h 6858000"/>
              <a:gd name="connsiteX1" fmla="*/ 988290 w 988290"/>
              <a:gd name="connsiteY1" fmla="*/ 0 h 6858000"/>
              <a:gd name="connsiteX2" fmla="*/ 988290 w 988290"/>
              <a:gd name="connsiteY2" fmla="*/ 2926855 h 6858000"/>
              <a:gd name="connsiteX3" fmla="*/ 541686 w 988290"/>
              <a:gd name="connsiteY3" fmla="*/ 6858000 h 6858000"/>
              <a:gd name="connsiteX4" fmla="*/ 0 w 9882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8290" h="6858000">
                <a:moveTo>
                  <a:pt x="779114" y="0"/>
                </a:moveTo>
                <a:lnTo>
                  <a:pt x="988290" y="0"/>
                </a:lnTo>
                <a:lnTo>
                  <a:pt x="988290" y="2926855"/>
                </a:lnTo>
                <a:lnTo>
                  <a:pt x="54168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25861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1065168" y="0"/>
            <a:ext cx="794327" cy="685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平行四边形 20"/>
          <p:cNvSpPr/>
          <p:nvPr/>
        </p:nvSpPr>
        <p:spPr>
          <a:xfrm>
            <a:off x="10594109" y="5172364"/>
            <a:ext cx="471059" cy="1685636"/>
          </a:xfrm>
          <a:prstGeom prst="parallelogram">
            <a:avLst>
              <a:gd name="adj" fmla="val 48943"/>
            </a:avLst>
          </a:pr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0" y="-1"/>
            <a:ext cx="258618" cy="2410691"/>
          </a:xfrm>
          <a:custGeom>
            <a:avLst/>
            <a:gdLst>
              <a:gd name="connsiteX0" fmla="*/ 0 w 258618"/>
              <a:gd name="connsiteY0" fmla="*/ 0 h 2900218"/>
              <a:gd name="connsiteX1" fmla="*/ 258618 w 258618"/>
              <a:gd name="connsiteY1" fmla="*/ 0 h 2900218"/>
              <a:gd name="connsiteX2" fmla="*/ 258618 w 258618"/>
              <a:gd name="connsiteY2" fmla="*/ 2900218 h 2900218"/>
              <a:gd name="connsiteX3" fmla="*/ 0 w 258618"/>
              <a:gd name="connsiteY3" fmla="*/ 2900218 h 2900218"/>
              <a:gd name="connsiteX4" fmla="*/ 0 w 258618"/>
              <a:gd name="connsiteY4" fmla="*/ 0 h 2900218"/>
              <a:gd name="connsiteX0-1" fmla="*/ 0 w 258618"/>
              <a:gd name="connsiteY0-2" fmla="*/ 0 h 2900218"/>
              <a:gd name="connsiteX1-3" fmla="*/ 258618 w 258618"/>
              <a:gd name="connsiteY1-4" fmla="*/ 0 h 2900218"/>
              <a:gd name="connsiteX2-5" fmla="*/ 0 w 258618"/>
              <a:gd name="connsiteY2-6" fmla="*/ 2900218 h 2900218"/>
              <a:gd name="connsiteX3-7" fmla="*/ 0 w 258618"/>
              <a:gd name="connsiteY3-8" fmla="*/ 0 h 2900218"/>
              <a:gd name="connsiteX0-9" fmla="*/ 0 w 258618"/>
              <a:gd name="connsiteY0-10" fmla="*/ 0 h 2419927"/>
              <a:gd name="connsiteX1-11" fmla="*/ 258618 w 258618"/>
              <a:gd name="connsiteY1-12" fmla="*/ 0 h 2419927"/>
              <a:gd name="connsiteX2-13" fmla="*/ 18472 w 258618"/>
              <a:gd name="connsiteY2-14" fmla="*/ 2419927 h 2419927"/>
              <a:gd name="connsiteX3-15" fmla="*/ 0 w 258618"/>
              <a:gd name="connsiteY3-16" fmla="*/ 0 h 2419927"/>
              <a:gd name="connsiteX0-17" fmla="*/ 0 w 258618"/>
              <a:gd name="connsiteY0-18" fmla="*/ 0 h 2410691"/>
              <a:gd name="connsiteX1-19" fmla="*/ 258618 w 258618"/>
              <a:gd name="connsiteY1-20" fmla="*/ 0 h 2410691"/>
              <a:gd name="connsiteX2-21" fmla="*/ 0 w 258618"/>
              <a:gd name="connsiteY2-22" fmla="*/ 2410691 h 2410691"/>
              <a:gd name="connsiteX3-23" fmla="*/ 0 w 258618"/>
              <a:gd name="connsiteY3-24" fmla="*/ 0 h 24106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58618" h="2410691">
                <a:moveTo>
                  <a:pt x="0" y="0"/>
                </a:moveTo>
                <a:lnTo>
                  <a:pt x="258618" y="0"/>
                </a:lnTo>
                <a:lnTo>
                  <a:pt x="0" y="2410691"/>
                </a:lnTo>
                <a:lnTo>
                  <a:pt x="0" y="0"/>
                </a:lnTo>
                <a:close/>
              </a:path>
            </a:pathLst>
          </a:custGeom>
          <a:solidFill>
            <a:srgbClr val="F1B9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1620984" y="2977233"/>
            <a:ext cx="8599058" cy="1437749"/>
          </a:xfrm>
          <a:prstGeom prst="parallelogram">
            <a:avLst>
              <a:gd name="adj" fmla="val 18077"/>
            </a:avLst>
          </a:prstGeom>
          <a:solidFill>
            <a:srgbClr val="284E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212352" y="3311386"/>
            <a:ext cx="34163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1900" dirty="0" smtClean="0">
                <a:solidFill>
                  <a:schemeClr val="bg1"/>
                </a:solidFill>
                <a:cs typeface="+mn-ea"/>
                <a:sym typeface="+mn-lt"/>
              </a:rPr>
              <a:t>专业认知</a:t>
            </a:r>
            <a:endParaRPr lang="zh-CN" altLang="en-US" sz="4400" spc="19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06930" y="1690332"/>
            <a:ext cx="28821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 smtClean="0">
                <a:cs typeface="+mn-ea"/>
                <a:sym typeface="+mn-lt"/>
              </a:rPr>
              <a:t>PART  03</a:t>
            </a:r>
            <a:endParaRPr lang="zh-CN" altLang="en-US" sz="6000" i="1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75351" y="4769252"/>
            <a:ext cx="68903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Lorem ipsum dolor sit amet, consectetuer adipiscing elit. Aenean commodo ligula eget dolor.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Lorem ipsum dolor sit amet, consectetuer adipiscing elit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3xy52x4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707</Words>
  <Application>Microsoft Office PowerPoint</Application>
  <PresentationFormat>宽屏</PresentationFormat>
  <Paragraphs>91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微软雅黑</vt:lpstr>
      <vt:lpstr>Arial</vt:lpstr>
      <vt:lpstr>Calibri</vt:lpstr>
      <vt:lpstr>Gill Sans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尹 欢</dc:creator>
  <cp:lastModifiedBy>AutoBVT</cp:lastModifiedBy>
  <cp:revision>97</cp:revision>
  <dcterms:created xsi:type="dcterms:W3CDTF">2020-11-07T09:10:00Z</dcterms:created>
  <dcterms:modified xsi:type="dcterms:W3CDTF">2022-03-14T08:15:18Z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KSOTemplateUUID">
    <vt:lpwstr>v1.0_mb_rhEgK2RSfpoQVXA5hm1iKw==</vt:lpwstr>
  </property>
  <property fmtid="{D5CDD505-2E9C-101B-9397-08002B2CF9AE}" pid="4" name="ICV">
    <vt:lpwstr>0E36E9CD051944FA962A7EF85B9D04E4</vt:lpwstr>
  </property>
</Properties>
</file>

<file path=docProps/thumbnail.jpeg>
</file>